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45"/>
  </p:notesMasterIdLst>
  <p:sldIdLst>
    <p:sldId id="256" r:id="rId5"/>
    <p:sldId id="291" r:id="rId6"/>
    <p:sldId id="303" r:id="rId7"/>
    <p:sldId id="305" r:id="rId8"/>
    <p:sldId id="295" r:id="rId9"/>
    <p:sldId id="296" r:id="rId10"/>
    <p:sldId id="298" r:id="rId11"/>
    <p:sldId id="302" r:id="rId12"/>
    <p:sldId id="317" r:id="rId13"/>
    <p:sldId id="353" r:id="rId14"/>
    <p:sldId id="362" r:id="rId15"/>
    <p:sldId id="404" r:id="rId16"/>
    <p:sldId id="304" r:id="rId17"/>
    <p:sldId id="343" r:id="rId18"/>
    <p:sldId id="399" r:id="rId19"/>
    <p:sldId id="354" r:id="rId20"/>
    <p:sldId id="389" r:id="rId21"/>
    <p:sldId id="359" r:id="rId22"/>
    <p:sldId id="388" r:id="rId23"/>
    <p:sldId id="357" r:id="rId24"/>
    <p:sldId id="372" r:id="rId25"/>
    <p:sldId id="379" r:id="rId26"/>
    <p:sldId id="358" r:id="rId27"/>
    <p:sldId id="363" r:id="rId28"/>
    <p:sldId id="380" r:id="rId29"/>
    <p:sldId id="365" r:id="rId30"/>
    <p:sldId id="350" r:id="rId31"/>
    <p:sldId id="383" r:id="rId32"/>
    <p:sldId id="374" r:id="rId33"/>
    <p:sldId id="369" r:id="rId34"/>
    <p:sldId id="387" r:id="rId35"/>
    <p:sldId id="392" r:id="rId36"/>
    <p:sldId id="393" r:id="rId37"/>
    <p:sldId id="395" r:id="rId38"/>
    <p:sldId id="401" r:id="rId39"/>
    <p:sldId id="403" r:id="rId40"/>
    <p:sldId id="398" r:id="rId41"/>
    <p:sldId id="394" r:id="rId42"/>
    <p:sldId id="355" r:id="rId43"/>
    <p:sldId id="367" r:id="rId4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6"/>
      <p:bold r:id="rId47"/>
      <p:italic r:id="rId48"/>
      <p:boldItalic r:id="rId49"/>
    </p:embeddedFont>
    <p:embeddedFont>
      <p:font typeface="Fira Sans Black" panose="020B0A03050000020004" pitchFamily="34" charset="0"/>
      <p:bold r:id="rId50"/>
      <p:italic r:id="rId51"/>
      <p:boldItalic r:id="rId52"/>
    </p:embeddedFont>
    <p:embeddedFont>
      <p:font typeface="Fira Sans Medium" panose="020B06030500000200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6A90"/>
    <a:srgbClr val="72BC23"/>
    <a:srgbClr val="00BB00"/>
    <a:srgbClr val="EEEEEE"/>
    <a:srgbClr val="424B66"/>
    <a:srgbClr val="8058BE"/>
    <a:srgbClr val="3B03A6"/>
    <a:srgbClr val="A06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E4D56-C7D6-4FC1-8603-D961C6EDA2D9}" v="1889" dt="2025-12-11T15:53:25.852"/>
    <p1510:client id="{2418EDE0-53F1-45F5-A68D-0BAD83BC253E}" v="34" dt="2025-12-11T16:01:26.717"/>
    <p1510:client id="{53039A24-7928-872A-E4BF-640946535929}" v="52" dt="2025-12-11T15:58:09.362"/>
    <p1510:client id="{95E8FC20-0444-9A26-552B-849128E095DE}" v="131" dt="2025-12-11T19:43:14.420"/>
    <p1510:client id="{C6232E94-8A6C-BA41-A883-9AF85CB1AFBE}" v="2132" dt="2025-12-12T11:08:01.342"/>
    <p1510:client id="{E2A5CBE2-E4B6-052D-4746-F40546C6A239}" vWet="15" dt="2025-12-12T12:23:42.362"/>
    <p1510:client id="{F8D9ADCC-F4F5-7E34-3365-0EE007FB5A1C}" v="4" dt="2025-12-11T21:52:30.776"/>
  </p1510:revLst>
</p1510:revInfo>
</file>

<file path=ppt/tableStyles.xml><?xml version="1.0" encoding="utf-8"?>
<a:tblStyleLst xmlns:a="http://schemas.openxmlformats.org/drawingml/2006/main" def="{0A7A0885-8243-417D-AB3B-5C3B081E588D}">
  <a:tblStyle styleId="{0A7A0885-8243-417D-AB3B-5C3B081E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4" autoAdjust="0"/>
    <p:restoredTop sz="95631" autoAdjust="0"/>
  </p:normalViewPr>
  <p:slideViewPr>
    <p:cSldViewPr snapToGrid="0">
      <p:cViewPr>
        <p:scale>
          <a:sx n="150" d="100"/>
          <a:sy n="150" d="100"/>
        </p:scale>
        <p:origin x="2368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>
          <a:extLst>
            <a:ext uri="{FF2B5EF4-FFF2-40B4-BE49-F238E27FC236}">
              <a16:creationId xmlns:a16="http://schemas.microsoft.com/office/drawing/2014/main" id="{3434925E-E109-DF08-09C8-F21D6DDC7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9646c4d463_0_870:notes">
            <a:extLst>
              <a:ext uri="{FF2B5EF4-FFF2-40B4-BE49-F238E27FC236}">
                <a16:creationId xmlns:a16="http://schemas.microsoft.com/office/drawing/2014/main" id="{C3F9A095-B38E-F183-7D91-1214B1AE6B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165" name="Google Shape;3165;g9646c4d463_0_870:notes">
            <a:extLst>
              <a:ext uri="{FF2B5EF4-FFF2-40B4-BE49-F238E27FC236}">
                <a16:creationId xmlns:a16="http://schemas.microsoft.com/office/drawing/2014/main" id="{4FF64CF4-09D4-2143-1C7A-787309D1F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260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D3B0AF3C-8916-0377-E9C8-9794D896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95FA3940-8F6C-673B-5AD2-192E50CBE6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75F8BBBA-EB7B-E788-CC59-BFC886C10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23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14047FEC-E538-D11D-F9EA-F34C6FD42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0B2E677F-9C1C-BE5C-976C-ED4748EE7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C67FB7CC-D59F-159D-103E-EBED96142B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3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9CC3564A-73D1-C0CF-C94D-7CD110042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C8FEC920-A469-13C2-3E69-C4B6F25D51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3C5B3C5E-97FE-A5F8-C5BD-10799AB4D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00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35C61F58-0E6F-2C5F-A12A-9F68A4A3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194BE2D7-3CEF-82BE-F042-4F15D009CD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23921B9A-1A12-489A-9FBB-B5BA1D1BD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28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2B7F67A9-A519-1CFF-F6F5-3A38B50C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B1B66AB7-AE7F-C3B5-8433-C47A9323E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F5DF09FC-AE77-29F4-AB83-003B50648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413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B42F0079-3798-AA3B-09AE-DF2A4DFAA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B950E5D9-604E-0D96-BFBD-E8D652F1A2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60648644-FEAC-616E-1D33-06395CB42E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640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F5F7EEFE-DE2E-D455-C72A-B0206BB3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224B0C23-DB7E-23E3-E90F-FC86F61B6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46F282BC-0790-E431-ACB4-572F8CABD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040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C10F6948-DDAB-CEA1-8BD0-8E46702EA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F8809CE0-5542-001B-9040-6FCF2949FF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B28D0166-571E-230E-702E-DBB423748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716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E11EE313-3510-C946-D3A0-2695040AD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358A2CC6-09C5-C4B4-72AC-E001A01F8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BB9C2EF4-CFDD-FC99-817F-DE588DB18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42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AA6EEBDF-0319-BEC5-0EA0-8937A24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D118935D-B886-FC47-98DA-5C8C6D182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79EE8F68-8E4F-A34F-E80B-8654E453F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0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14EF1D36-ABCC-6F41-ADFE-93CDBE9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F66B7E5D-628B-7CB2-6264-36E1E4053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12FAED75-B7F1-326D-CAFA-77CFBC8E7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053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7CD77067-F368-2ACC-00D7-7D72CF0A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539F3CC1-EEC3-4CE1-724A-A3FE5DCE2B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84B26BB0-EF26-3C7A-5671-2A4D1CE95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034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E870EAF2-D960-4FBF-0187-A3214E002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F86F313D-E171-2106-7E52-99FDE7151D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7B63A940-C871-C643-B186-60AC30EE7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011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3C456161-E268-F33F-C3F9-A0399C4C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FF2C6184-3C25-2036-61A4-150F985B7B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1DA3A7E-572D-A698-BC25-577D0F7DE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119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>
          <a:extLst>
            <a:ext uri="{FF2B5EF4-FFF2-40B4-BE49-F238E27FC236}">
              <a16:creationId xmlns:a16="http://schemas.microsoft.com/office/drawing/2014/main" id="{57E9D2F6-E009-A356-1D9B-B2D61530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>
            <a:extLst>
              <a:ext uri="{FF2B5EF4-FFF2-40B4-BE49-F238E27FC236}">
                <a16:creationId xmlns:a16="http://schemas.microsoft.com/office/drawing/2014/main" id="{72426312-59A4-CB67-315A-024964972B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198" name="Google Shape;2198;g9646c4d463_0_846:notes">
            <a:extLst>
              <a:ext uri="{FF2B5EF4-FFF2-40B4-BE49-F238E27FC236}">
                <a16:creationId xmlns:a16="http://schemas.microsoft.com/office/drawing/2014/main" id="{D4159144-16E9-EC65-96A8-5111CF175E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417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B5ADD19-D7F0-1396-8960-18C615AC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>
            <a:extLst>
              <a:ext uri="{FF2B5EF4-FFF2-40B4-BE49-F238E27FC236}">
                <a16:creationId xmlns:a16="http://schemas.microsoft.com/office/drawing/2014/main" id="{67399CDD-7B69-2990-10E2-FD7AE712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067" name="Google Shape;1067;g9646c4d463_0_822:notes">
            <a:extLst>
              <a:ext uri="{FF2B5EF4-FFF2-40B4-BE49-F238E27FC236}">
                <a16:creationId xmlns:a16="http://schemas.microsoft.com/office/drawing/2014/main" id="{F335423A-AD08-8BC4-7C4A-208475D1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7F700C66-1CAC-9D47-972B-A5ACD0FB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C80BD673-CFD3-5CC2-4AFC-A1E43372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8ADBA992-B6FC-E4A7-5E98-74122FDA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9F083EF-DA4F-4D21-FB18-BE76CB75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44CF01EE-FEC8-793E-F991-9ECB57D73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C61FD665-5F21-7D90-8282-97A67652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>
          <a:extLst>
            <a:ext uri="{FF2B5EF4-FFF2-40B4-BE49-F238E27FC236}">
              <a16:creationId xmlns:a16="http://schemas.microsoft.com/office/drawing/2014/main" id="{2300F4AC-2F8F-7252-BB5B-A3170A32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>
            <a:extLst>
              <a:ext uri="{FF2B5EF4-FFF2-40B4-BE49-F238E27FC236}">
                <a16:creationId xmlns:a16="http://schemas.microsoft.com/office/drawing/2014/main" id="{26289064-2A77-BCA1-DF66-2889F1148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>
            <a:extLst>
              <a:ext uri="{FF2B5EF4-FFF2-40B4-BE49-F238E27FC236}">
                <a16:creationId xmlns:a16="http://schemas.microsoft.com/office/drawing/2014/main" id="{C0EE0A85-4275-097A-860E-668395904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89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>
          <a:extLst>
            <a:ext uri="{FF2B5EF4-FFF2-40B4-BE49-F238E27FC236}">
              <a16:creationId xmlns:a16="http://schemas.microsoft.com/office/drawing/2014/main" id="{3E2FDB59-A542-B0FA-49B7-F8F1E3EFA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>
            <a:extLst>
              <a:ext uri="{FF2B5EF4-FFF2-40B4-BE49-F238E27FC236}">
                <a16:creationId xmlns:a16="http://schemas.microsoft.com/office/drawing/2014/main" id="{52B68892-57FD-8998-5827-6D075D1852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>
            <a:extLst>
              <a:ext uri="{FF2B5EF4-FFF2-40B4-BE49-F238E27FC236}">
                <a16:creationId xmlns:a16="http://schemas.microsoft.com/office/drawing/2014/main" id="{C3DB255C-DC3E-059C-3900-A7716F7D4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51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FBD080B1-31B1-8B9A-BAFA-A922DF2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E7D6C75E-E40F-B4C0-5391-B3D912C7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96B958D-B56C-7161-D381-FC29F31BC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7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>
          <a:extLst>
            <a:ext uri="{FF2B5EF4-FFF2-40B4-BE49-F238E27FC236}">
              <a16:creationId xmlns:a16="http://schemas.microsoft.com/office/drawing/2014/main" id="{14BD5CE5-6FBD-2E50-F6AE-67F2AE4F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>
            <a:extLst>
              <a:ext uri="{FF2B5EF4-FFF2-40B4-BE49-F238E27FC236}">
                <a16:creationId xmlns:a16="http://schemas.microsoft.com/office/drawing/2014/main" id="{04120BFB-99B8-6450-1868-5F4DC9C4CA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472" name="Google Shape;1472;g9646c4d463_0_854:notes">
            <a:extLst>
              <a:ext uri="{FF2B5EF4-FFF2-40B4-BE49-F238E27FC236}">
                <a16:creationId xmlns:a16="http://schemas.microsoft.com/office/drawing/2014/main" id="{98DAA6C0-F252-90FD-28BA-1228653C1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64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6E9D-4C3A-50DF-A54E-97ECE8F3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BA319-74D8-8813-E4EB-C5F2146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06077-3B7C-D6D8-7199-247C06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EEF2-B829-5949-8AA8-3D78445DF577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47EBA-0380-4589-5409-FCC99B1E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F8563-6C7B-F199-5B2C-B744B9E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70D4-9E50-5445-B7AA-512F85FA93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05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5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png"/><Relationship Id="rId7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854765"/>
            <a:ext cx="3567000" cy="2014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dirty="0"/>
              <a:t>Dataset </a:t>
            </a:r>
            <a:r>
              <a:rPr lang="it-IT" dirty="0" err="1"/>
              <a:t>Poisoning</a:t>
            </a:r>
            <a:r>
              <a:rPr lang="it-IT" dirty="0"/>
              <a:t> Detector</a:t>
            </a:r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899"/>
            <a:ext cx="3567000" cy="1715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Use </a:t>
            </a:r>
            <a:r>
              <a:rPr lang="it-IT" dirty="0" err="1"/>
              <a:t>sparsity</a:t>
            </a:r>
            <a:r>
              <a:rPr lang="it-IT" dirty="0"/>
              <a:t> techniques to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dataset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poisoned</a:t>
            </a:r>
            <a:r>
              <a:rPr lang="it-IT" dirty="0"/>
              <a:t>.</a:t>
            </a:r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3"/>
            <a:chOff x="2925068" y="2092209"/>
            <a:chExt cx="3288881" cy="1876745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pic>
        <p:nvPicPr>
          <p:cNvPr id="3" name="Picture 2" descr="Marchio di Ateneo">
            <a:extLst>
              <a:ext uri="{FF2B5EF4-FFF2-40B4-BE49-F238E27FC236}">
                <a16:creationId xmlns:a16="http://schemas.microsoft.com/office/drawing/2014/main" id="{C4F33A81-0026-9FAC-FEE5-8F00B49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90" y="139342"/>
            <a:ext cx="103673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A0329519-6FEA-9AC7-D038-43CDEA396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89" y="2281893"/>
            <a:ext cx="1430751" cy="1430751"/>
          </a:xfrm>
          <a:prstGeom prst="rect">
            <a:avLst/>
          </a:prstGeom>
        </p:spPr>
      </p:pic>
      <p:sp>
        <p:nvSpPr>
          <p:cNvPr id="5" name="Google Shape;55;p15">
            <a:extLst>
              <a:ext uri="{FF2B5EF4-FFF2-40B4-BE49-F238E27FC236}">
                <a16:creationId xmlns:a16="http://schemas.microsoft.com/office/drawing/2014/main" id="{F16282F0-3585-ACE1-4D39-83069670F99D}"/>
              </a:ext>
            </a:extLst>
          </p:cNvPr>
          <p:cNvSpPr txBox="1">
            <a:spLocks/>
          </p:cNvSpPr>
          <p:nvPr/>
        </p:nvSpPr>
        <p:spPr>
          <a:xfrm>
            <a:off x="5654040" y="4218963"/>
            <a:ext cx="348996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r">
              <a:lnSpc>
                <a:spcPct val="200000"/>
              </a:lnSpc>
            </a:pPr>
            <a:r>
              <a:rPr lang="it-IT" sz="1200" dirty="0"/>
              <a:t>Gruppo n. 8</a:t>
            </a:r>
          </a:p>
          <a:p>
            <a:pPr algn="r"/>
            <a:r>
              <a:rPr lang="it-IT" sz="1200" dirty="0"/>
              <a:t>Daniele Russo – 0001186664</a:t>
            </a:r>
            <a:br>
              <a:rPr lang="it-IT" sz="1200" dirty="0"/>
            </a:br>
            <a:r>
              <a:rPr lang="it-IT" sz="1200" dirty="0"/>
              <a:t>Nicola Modugno – 0001176883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>
          <a:extLst>
            <a:ext uri="{FF2B5EF4-FFF2-40B4-BE49-F238E27FC236}">
              <a16:creationId xmlns:a16="http://schemas.microsoft.com/office/drawing/2014/main" id="{C8BA29E0-371D-F738-3849-7A6DCD47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50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7A2611BA-D583-1592-3C24-C4B9C4B75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046" y="2473027"/>
            <a:ext cx="1301697" cy="1301697"/>
          </a:xfrm>
          <a:prstGeom prst="rect">
            <a:avLst/>
          </a:prstGeom>
        </p:spPr>
      </p:pic>
      <p:sp>
        <p:nvSpPr>
          <p:cNvPr id="3534" name="Google Shape;3534;p39">
            <a:extLst>
              <a:ext uri="{FF2B5EF4-FFF2-40B4-BE49-F238E27FC236}">
                <a16:creationId xmlns:a16="http://schemas.microsoft.com/office/drawing/2014/main" id="{3C1BF929-46A4-08D1-D5BA-EA87FA8A32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defenses (Severi et al.)</a:t>
            </a:r>
            <a:endParaRPr dirty="0"/>
          </a:p>
        </p:txBody>
      </p:sp>
      <p:sp>
        <p:nvSpPr>
          <p:cNvPr id="3535" name="Google Shape;3535;p39">
            <a:extLst>
              <a:ext uri="{FF2B5EF4-FFF2-40B4-BE49-F238E27FC236}">
                <a16:creationId xmlns:a16="http://schemas.microsoft.com/office/drawing/2014/main" id="{1A3E1FBE-6919-10BF-8BF9-EDC2CFAF2F70}"/>
              </a:ext>
            </a:extLst>
          </p:cNvPr>
          <p:cNvSpPr>
            <a:spLocks noChangeAspect="1"/>
          </p:cNvSpPr>
          <p:nvPr/>
        </p:nvSpPr>
        <p:spPr>
          <a:xfrm>
            <a:off x="1124021" y="376148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>
            <a:extLst>
              <a:ext uri="{FF2B5EF4-FFF2-40B4-BE49-F238E27FC236}">
                <a16:creationId xmlns:a16="http://schemas.microsoft.com/office/drawing/2014/main" id="{F6DC5217-F81B-1DBE-361C-1AC2797F302C}"/>
              </a:ext>
            </a:extLst>
          </p:cNvPr>
          <p:cNvSpPr>
            <a:spLocks noChangeAspect="1"/>
          </p:cNvSpPr>
          <p:nvPr/>
        </p:nvSpPr>
        <p:spPr>
          <a:xfrm>
            <a:off x="1052781" y="360462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>
            <a:extLst>
              <a:ext uri="{FF2B5EF4-FFF2-40B4-BE49-F238E27FC236}">
                <a16:creationId xmlns:a16="http://schemas.microsoft.com/office/drawing/2014/main" id="{E8775DAC-96B1-DB0E-42D2-43CEAA40E35A}"/>
              </a:ext>
            </a:extLst>
          </p:cNvPr>
          <p:cNvSpPr>
            <a:spLocks noChangeAspect="1"/>
          </p:cNvSpPr>
          <p:nvPr/>
        </p:nvSpPr>
        <p:spPr>
          <a:xfrm>
            <a:off x="410652" y="396853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>
            <a:extLst>
              <a:ext uri="{FF2B5EF4-FFF2-40B4-BE49-F238E27FC236}">
                <a16:creationId xmlns:a16="http://schemas.microsoft.com/office/drawing/2014/main" id="{F8E50C3B-7816-8430-E8F0-0B89F122BA31}"/>
              </a:ext>
            </a:extLst>
          </p:cNvPr>
          <p:cNvSpPr>
            <a:spLocks noChangeAspect="1"/>
          </p:cNvSpPr>
          <p:nvPr/>
        </p:nvSpPr>
        <p:spPr>
          <a:xfrm>
            <a:off x="276608" y="384272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>
            <a:extLst>
              <a:ext uri="{FF2B5EF4-FFF2-40B4-BE49-F238E27FC236}">
                <a16:creationId xmlns:a16="http://schemas.microsoft.com/office/drawing/2014/main" id="{72433295-B699-E22F-7DB2-D53D94B732FE}"/>
              </a:ext>
            </a:extLst>
          </p:cNvPr>
          <p:cNvSpPr>
            <a:spLocks noChangeAspect="1"/>
          </p:cNvSpPr>
          <p:nvPr/>
        </p:nvSpPr>
        <p:spPr>
          <a:xfrm>
            <a:off x="1499708" y="396853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>
            <a:extLst>
              <a:ext uri="{FF2B5EF4-FFF2-40B4-BE49-F238E27FC236}">
                <a16:creationId xmlns:a16="http://schemas.microsoft.com/office/drawing/2014/main" id="{FC1C3FE8-431F-51A3-2D7A-6B80941775F7}"/>
              </a:ext>
            </a:extLst>
          </p:cNvPr>
          <p:cNvSpPr>
            <a:spLocks noChangeAspect="1"/>
          </p:cNvSpPr>
          <p:nvPr/>
        </p:nvSpPr>
        <p:spPr>
          <a:xfrm>
            <a:off x="1815379" y="384225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>
            <a:extLst>
              <a:ext uri="{FF2B5EF4-FFF2-40B4-BE49-F238E27FC236}">
                <a16:creationId xmlns:a16="http://schemas.microsoft.com/office/drawing/2014/main" id="{11CA515D-52EC-9E9F-2178-7884312AFF43}"/>
              </a:ext>
            </a:extLst>
          </p:cNvPr>
          <p:cNvSpPr>
            <a:spLocks noChangeAspect="1"/>
          </p:cNvSpPr>
          <p:nvPr/>
        </p:nvSpPr>
        <p:spPr>
          <a:xfrm>
            <a:off x="435048" y="449304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>
            <a:extLst>
              <a:ext uri="{FF2B5EF4-FFF2-40B4-BE49-F238E27FC236}">
                <a16:creationId xmlns:a16="http://schemas.microsoft.com/office/drawing/2014/main" id="{C3626494-B362-6ECA-0875-2D810ACA8221}"/>
              </a:ext>
            </a:extLst>
          </p:cNvPr>
          <p:cNvSpPr>
            <a:spLocks noChangeAspect="1"/>
          </p:cNvSpPr>
          <p:nvPr/>
        </p:nvSpPr>
        <p:spPr>
          <a:xfrm>
            <a:off x="492678" y="455067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>
            <a:extLst>
              <a:ext uri="{FF2B5EF4-FFF2-40B4-BE49-F238E27FC236}">
                <a16:creationId xmlns:a16="http://schemas.microsoft.com/office/drawing/2014/main" id="{D154FDC7-FE4B-1128-B048-C703D6EE94DC}"/>
              </a:ext>
            </a:extLst>
          </p:cNvPr>
          <p:cNvSpPr>
            <a:spLocks noChangeAspect="1"/>
          </p:cNvSpPr>
          <p:nvPr/>
        </p:nvSpPr>
        <p:spPr>
          <a:xfrm>
            <a:off x="431855" y="526983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>
            <a:extLst>
              <a:ext uri="{FF2B5EF4-FFF2-40B4-BE49-F238E27FC236}">
                <a16:creationId xmlns:a16="http://schemas.microsoft.com/office/drawing/2014/main" id="{2532A134-573A-B6A4-E5C8-4E44B48BAFA0}"/>
              </a:ext>
            </a:extLst>
          </p:cNvPr>
          <p:cNvSpPr>
            <a:spLocks noChangeAspect="1"/>
          </p:cNvSpPr>
          <p:nvPr/>
        </p:nvSpPr>
        <p:spPr>
          <a:xfrm>
            <a:off x="589087" y="449506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>
            <a:extLst>
              <a:ext uri="{FF2B5EF4-FFF2-40B4-BE49-F238E27FC236}">
                <a16:creationId xmlns:a16="http://schemas.microsoft.com/office/drawing/2014/main" id="{DFFB4BBD-E221-F907-705C-D25E2B9DBF8A}"/>
              </a:ext>
            </a:extLst>
          </p:cNvPr>
          <p:cNvSpPr>
            <a:spLocks noChangeAspect="1"/>
          </p:cNvSpPr>
          <p:nvPr/>
        </p:nvSpPr>
        <p:spPr>
          <a:xfrm>
            <a:off x="621884" y="400294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>
            <a:extLst>
              <a:ext uri="{FF2B5EF4-FFF2-40B4-BE49-F238E27FC236}">
                <a16:creationId xmlns:a16="http://schemas.microsoft.com/office/drawing/2014/main" id="{746EA138-28A9-145D-015B-F7A079F9642D}"/>
              </a:ext>
            </a:extLst>
          </p:cNvPr>
          <p:cNvSpPr>
            <a:spLocks noChangeAspect="1"/>
          </p:cNvSpPr>
          <p:nvPr/>
        </p:nvSpPr>
        <p:spPr>
          <a:xfrm>
            <a:off x="683512" y="411296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>
            <a:extLst>
              <a:ext uri="{FF2B5EF4-FFF2-40B4-BE49-F238E27FC236}">
                <a16:creationId xmlns:a16="http://schemas.microsoft.com/office/drawing/2014/main" id="{4F5DA289-8431-1714-2838-4CA00CC02254}"/>
              </a:ext>
            </a:extLst>
          </p:cNvPr>
          <p:cNvSpPr>
            <a:spLocks noChangeAspect="1"/>
          </p:cNvSpPr>
          <p:nvPr/>
        </p:nvSpPr>
        <p:spPr>
          <a:xfrm>
            <a:off x="904758" y="432261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>
            <a:extLst>
              <a:ext uri="{FF2B5EF4-FFF2-40B4-BE49-F238E27FC236}">
                <a16:creationId xmlns:a16="http://schemas.microsoft.com/office/drawing/2014/main" id="{2D4B4317-097A-BCE0-E136-535614AB4720}"/>
              </a:ext>
            </a:extLst>
          </p:cNvPr>
          <p:cNvSpPr>
            <a:spLocks noChangeAspect="1"/>
          </p:cNvSpPr>
          <p:nvPr/>
        </p:nvSpPr>
        <p:spPr>
          <a:xfrm>
            <a:off x="987994" y="452547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>
            <a:extLst>
              <a:ext uri="{FF2B5EF4-FFF2-40B4-BE49-F238E27FC236}">
                <a16:creationId xmlns:a16="http://schemas.microsoft.com/office/drawing/2014/main" id="{FB804EB3-D651-4509-C521-C3A680CE9430}"/>
              </a:ext>
            </a:extLst>
          </p:cNvPr>
          <p:cNvSpPr>
            <a:spLocks noChangeAspect="1"/>
          </p:cNvSpPr>
          <p:nvPr/>
        </p:nvSpPr>
        <p:spPr>
          <a:xfrm>
            <a:off x="988767" y="452745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>
            <a:extLst>
              <a:ext uri="{FF2B5EF4-FFF2-40B4-BE49-F238E27FC236}">
                <a16:creationId xmlns:a16="http://schemas.microsoft.com/office/drawing/2014/main" id="{B7B271FC-A670-C475-0097-609808EB9282}"/>
              </a:ext>
            </a:extLst>
          </p:cNvPr>
          <p:cNvSpPr>
            <a:spLocks noChangeAspect="1"/>
          </p:cNvSpPr>
          <p:nvPr/>
        </p:nvSpPr>
        <p:spPr>
          <a:xfrm>
            <a:off x="1031174" y="441263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>
            <a:extLst>
              <a:ext uri="{FF2B5EF4-FFF2-40B4-BE49-F238E27FC236}">
                <a16:creationId xmlns:a16="http://schemas.microsoft.com/office/drawing/2014/main" id="{5BB068A9-EDE1-88FD-6E4A-A0F0FB63666F}"/>
              </a:ext>
            </a:extLst>
          </p:cNvPr>
          <p:cNvSpPr>
            <a:spLocks noChangeAspect="1"/>
          </p:cNvSpPr>
          <p:nvPr/>
        </p:nvSpPr>
        <p:spPr>
          <a:xfrm>
            <a:off x="1101204" y="459147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>
            <a:extLst>
              <a:ext uri="{FF2B5EF4-FFF2-40B4-BE49-F238E27FC236}">
                <a16:creationId xmlns:a16="http://schemas.microsoft.com/office/drawing/2014/main" id="{ADA3B55C-DA5C-C095-9C73-EFB5FBAA3DCD}"/>
              </a:ext>
            </a:extLst>
          </p:cNvPr>
          <p:cNvSpPr>
            <a:spLocks noChangeAspect="1"/>
          </p:cNvSpPr>
          <p:nvPr/>
        </p:nvSpPr>
        <p:spPr>
          <a:xfrm>
            <a:off x="750719" y="427261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73;p28">
            <a:extLst>
              <a:ext uri="{FF2B5EF4-FFF2-40B4-BE49-F238E27FC236}">
                <a16:creationId xmlns:a16="http://schemas.microsoft.com/office/drawing/2014/main" id="{F234E11C-4800-7067-EAA3-8DE314119FBE}"/>
              </a:ext>
            </a:extLst>
          </p:cNvPr>
          <p:cNvGrpSpPr>
            <a:grpSpLocks noChangeAspect="1"/>
          </p:cNvGrpSpPr>
          <p:nvPr/>
        </p:nvGrpSpPr>
        <p:grpSpPr>
          <a:xfrm>
            <a:off x="-2414295" y="3055844"/>
            <a:ext cx="1689786" cy="767227"/>
            <a:chOff x="445951" y="1247625"/>
            <a:chExt cx="1363696" cy="759072"/>
          </a:xfrm>
        </p:grpSpPr>
        <p:sp>
          <p:nvSpPr>
            <p:cNvPr id="12" name="Google Shape;1774;p28">
              <a:extLst>
                <a:ext uri="{FF2B5EF4-FFF2-40B4-BE49-F238E27FC236}">
                  <a16:creationId xmlns:a16="http://schemas.microsoft.com/office/drawing/2014/main" id="{E4D07C4D-990B-EAEE-A658-B80F5842D704}"/>
                </a:ext>
              </a:extLst>
            </p:cNvPr>
            <p:cNvSpPr txBox="1"/>
            <p:nvPr/>
          </p:nvSpPr>
          <p:spPr>
            <a:xfrm>
              <a:off x="445951" y="1247625"/>
              <a:ext cx="1363696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Spectral</a:t>
              </a: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signatures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775;p28">
              <a:extLst>
                <a:ext uri="{FF2B5EF4-FFF2-40B4-BE49-F238E27FC236}">
                  <a16:creationId xmlns:a16="http://schemas.microsoft.com/office/drawing/2014/main" id="{C58CF82D-CDD4-AAE8-F5E6-EECE612E1F2F}"/>
                </a:ext>
              </a:extLst>
            </p:cNvPr>
            <p:cNvSpPr txBox="1"/>
            <p:nvPr/>
          </p:nvSpPr>
          <p:spPr>
            <a:xfrm>
              <a:off x="445951" y="156449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en-US" sz="800" dirty="0">
                  <a:latin typeface="Fira Sans" panose="020B0503050000020004" pitchFamily="34" charset="0"/>
                </a:rPr>
                <a:t>Search for separable subpopulations in SVD. </a:t>
              </a:r>
              <a:br>
                <a:rPr lang="en-US" sz="800" dirty="0">
                  <a:latin typeface="Fira Sans" panose="020B0503050000020004" pitchFamily="34" charset="0"/>
                </a:rPr>
              </a:br>
              <a:r>
                <a:rPr lang="en-US" sz="800" dirty="0">
                  <a:latin typeface="Fira Sans" panose="020B0503050000020004" pitchFamily="34" charset="0"/>
                </a:rPr>
                <a:t>Only works if the trigger creates an isolated cluster. 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" name="Google Shape;1773;p28">
            <a:extLst>
              <a:ext uri="{FF2B5EF4-FFF2-40B4-BE49-F238E27FC236}">
                <a16:creationId xmlns:a16="http://schemas.microsoft.com/office/drawing/2014/main" id="{4C0ED5D0-16B1-2D70-030C-E03CF87103FA}"/>
              </a:ext>
            </a:extLst>
          </p:cNvPr>
          <p:cNvGrpSpPr>
            <a:grpSpLocks noChangeAspect="1"/>
          </p:cNvGrpSpPr>
          <p:nvPr/>
        </p:nvGrpSpPr>
        <p:grpSpPr>
          <a:xfrm>
            <a:off x="665454" y="1815553"/>
            <a:ext cx="1296000" cy="704576"/>
            <a:chOff x="442777" y="1296675"/>
            <a:chExt cx="1296000" cy="704576"/>
          </a:xfrm>
        </p:grpSpPr>
        <p:sp>
          <p:nvSpPr>
            <p:cNvPr id="15" name="Google Shape;1774;p28">
              <a:extLst>
                <a:ext uri="{FF2B5EF4-FFF2-40B4-BE49-F238E27FC236}">
                  <a16:creationId xmlns:a16="http://schemas.microsoft.com/office/drawing/2014/main" id="{13E03883-1B01-F8C9-DCAB-5C89B654449E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HDBSCAN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1775;p28">
              <a:extLst>
                <a:ext uri="{FF2B5EF4-FFF2-40B4-BE49-F238E27FC236}">
                  <a16:creationId xmlns:a16="http://schemas.microsoft.com/office/drawing/2014/main" id="{EECA8CBB-666A-DF07-F1A7-94EDFE699C54}"/>
                </a:ext>
              </a:extLst>
            </p:cNvPr>
            <p:cNvSpPr txBox="1"/>
            <p:nvPr/>
          </p:nvSpPr>
          <p:spPr>
            <a:xfrm>
              <a:off x="442777" y="155905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r>
                <a:rPr lang="en-US" sz="800" dirty="0">
                  <a:latin typeface="Fira Sans" panose="020B0503050000020004" pitchFamily="34" charset="0"/>
                </a:rPr>
                <a:t>Density-based hierarchical clustering: forms dense clusters and marks sparse points as outliers.</a:t>
              </a:r>
              <a:endParaRPr lang="it-IT" sz="800" dirty="0">
                <a:latin typeface="Fira Sans" panose="020B0503050000020004" pitchFamily="34" charset="0"/>
              </a:endParaRPr>
            </a:p>
          </p:txBody>
        </p:sp>
      </p:grpSp>
      <p:grpSp>
        <p:nvGrpSpPr>
          <p:cNvPr id="17" name="Google Shape;1776;p28">
            <a:extLst>
              <a:ext uri="{FF2B5EF4-FFF2-40B4-BE49-F238E27FC236}">
                <a16:creationId xmlns:a16="http://schemas.microsoft.com/office/drawing/2014/main" id="{B73ABCC7-6F7D-0292-E241-B4B987E05B79}"/>
              </a:ext>
            </a:extLst>
          </p:cNvPr>
          <p:cNvGrpSpPr>
            <a:grpSpLocks noChangeAspect="1"/>
          </p:cNvGrpSpPr>
          <p:nvPr/>
        </p:nvGrpSpPr>
        <p:grpSpPr>
          <a:xfrm>
            <a:off x="2974418" y="1380659"/>
            <a:ext cx="4094664" cy="2507604"/>
            <a:chOff x="7405301" y="1296675"/>
            <a:chExt cx="1296000" cy="592243"/>
          </a:xfrm>
        </p:grpSpPr>
        <p:sp>
          <p:nvSpPr>
            <p:cNvPr id="18" name="Google Shape;1777;p28">
              <a:extLst>
                <a:ext uri="{FF2B5EF4-FFF2-40B4-BE49-F238E27FC236}">
                  <a16:creationId xmlns:a16="http://schemas.microsoft.com/office/drawing/2014/main" id="{0467EE2D-769A-3C98-974B-1CA2030BC3B5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 Forest</a:t>
              </a:r>
              <a:endParaRPr sz="28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" name="Google Shape;1778;p28">
              <a:extLst>
                <a:ext uri="{FF2B5EF4-FFF2-40B4-BE49-F238E27FC236}">
                  <a16:creationId xmlns:a16="http://schemas.microsoft.com/office/drawing/2014/main" id="{88264A7A-01FD-8EF8-A31C-DC8847331111}"/>
                </a:ext>
              </a:extLst>
            </p:cNvPr>
            <p:cNvSpPr txBox="1"/>
            <p:nvPr/>
          </p:nvSpPr>
          <p:spPr>
            <a:xfrm>
              <a:off x="7782960" y="1446718"/>
              <a:ext cx="918341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1200" dirty="0">
                  <a:latin typeface="Fira Sans" panose="020B0503050000020004" pitchFamily="34" charset="0"/>
                </a:rPr>
                <a:t>Isolate anomalies by building random trees that quickly separate rare points from normal ones.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0D53477D-490D-8C66-8838-CCF3370AF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9840" y="3255135"/>
            <a:ext cx="688922" cy="688922"/>
          </a:xfrm>
          <a:prstGeom prst="rect">
            <a:avLst/>
          </a:prstGeom>
        </p:spPr>
      </p:pic>
      <p:pic>
        <p:nvPicPr>
          <p:cNvPr id="47" name="Immagine 46" descr="Immagine che contiene cerchio, Elementi grafici, emoticon, clipart&#10;&#10;Il contenuto generato dall'IA potrebbe non essere corretto.">
            <a:extLst>
              <a:ext uri="{FF2B5EF4-FFF2-40B4-BE49-F238E27FC236}">
                <a16:creationId xmlns:a16="http://schemas.microsoft.com/office/drawing/2014/main" id="{4F8B1301-152B-2FD3-EB2E-97B667757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13" y="2729781"/>
            <a:ext cx="646629" cy="64662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449E6DC-6794-EE6C-3A3D-FCBB865B7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18" y="3383853"/>
            <a:ext cx="4906524" cy="17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0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0C1B-EC5A-414E-1332-EF01C960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C230F-CD87-F5B3-C24D-9B06D945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Sparsity as a possible defense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9A5379-DCDA-C112-641B-561DA8A0A712}"/>
              </a:ext>
            </a:extLst>
          </p:cNvPr>
          <p:cNvSpPr txBox="1"/>
          <p:nvPr/>
        </p:nvSpPr>
        <p:spPr>
          <a:xfrm>
            <a:off x="457200" y="1107521"/>
            <a:ext cx="353422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 lnSpcReduction="1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Eliminate unnecessary weight. Triggers may be less effective.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However, as LTH suggests, the backdoor could be so well reinforced during training that it behaves like an optimal subnetwork, so it resists even if you remove weights.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D9735292-F746-AD01-B3F9-285E972D5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15"/>
          <a:stretch>
            <a:fillRect/>
          </a:stretch>
        </p:blipFill>
        <p:spPr bwMode="auto">
          <a:xfrm>
            <a:off x="4086679" y="1072646"/>
            <a:ext cx="4933950" cy="3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05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18AF4-5833-F1E9-CAFC-2964845C2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38;p29">
            <a:extLst>
              <a:ext uri="{FF2B5EF4-FFF2-40B4-BE49-F238E27FC236}">
                <a16:creationId xmlns:a16="http://schemas.microsoft.com/office/drawing/2014/main" id="{67EB0D0F-2AEB-6F29-FB0A-F19CA15B3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/>
              <a:t>Noise as a possible defense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13120-9F32-5CC3-C361-301438F31D14}"/>
              </a:ext>
            </a:extLst>
          </p:cNvPr>
          <p:cNvSpPr txBox="1"/>
          <p:nvPr/>
        </p:nvSpPr>
        <p:spPr>
          <a:xfrm>
            <a:off x="457200" y="1396315"/>
            <a:ext cx="381381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Fira Sans"/>
              </a:rPr>
              <a:t>Adding controlled noise to a neural network's weights to detect backdoors 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Char char="•"/>
            </a:pPr>
            <a:endParaRPr lang="en-US" sz="1800">
              <a:solidFill>
                <a:schemeClr val="dk1"/>
              </a:solidFill>
              <a:latin typeface="Fira Sans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Fira Sans"/>
              </a:rPr>
              <a:t>The asymmetry between clean and  poisoned predictions serves as a detection signal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1800" b="0" i="0" u="none" strike="noStrike" cap="none">
              <a:solidFill>
                <a:schemeClr val="dk1"/>
              </a:solidFill>
              <a:latin typeface="Fira Sans"/>
            </a:endParaRPr>
          </a:p>
        </p:txBody>
      </p:sp>
      <p:pic>
        <p:nvPicPr>
          <p:cNvPr id="2050" name="Picture 2" descr="The process of adding parameter space noise. | Download Scientific Diagram">
            <a:extLst>
              <a:ext uri="{FF2B5EF4-FFF2-40B4-BE49-F238E27FC236}">
                <a16:creationId xmlns:a16="http://schemas.microsoft.com/office/drawing/2014/main" id="{B740BBB6-FD54-4585-3226-129400A1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992" y="1284417"/>
            <a:ext cx="3813810" cy="257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62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5FF77CD-6DA1-C749-A0A0-0A8333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680FF8EC-C5F5-8A8E-F964-9D53D19A9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Objective</a:t>
            </a:r>
            <a:endParaRPr dirty="0"/>
          </a:p>
        </p:txBody>
      </p:sp>
      <p:graphicFrame>
        <p:nvGraphicFramePr>
          <p:cNvPr id="20" name="Google Shape;446;p20">
            <a:extLst>
              <a:ext uri="{FF2B5EF4-FFF2-40B4-BE49-F238E27FC236}">
                <a16:creationId xmlns:a16="http://schemas.microsoft.com/office/drawing/2014/main" id="{4C11FC7B-ACAF-13B1-980B-432205532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468342"/>
              </p:ext>
            </p:extLst>
          </p:nvPr>
        </p:nvGraphicFramePr>
        <p:xfrm>
          <a:off x="715059" y="1010655"/>
          <a:ext cx="4119335" cy="66791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71487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34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1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Create/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find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a Dataset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e 20">
            <a:extLst>
              <a:ext uri="{FF2B5EF4-FFF2-40B4-BE49-F238E27FC236}">
                <a16:creationId xmlns:a16="http://schemas.microsoft.com/office/drawing/2014/main" id="{1C9D4412-F40F-A29D-8649-49208437B086}"/>
              </a:ext>
            </a:extLst>
          </p:cNvPr>
          <p:cNvSpPr/>
          <p:nvPr/>
        </p:nvSpPr>
        <p:spPr>
          <a:xfrm>
            <a:off x="336390" y="815041"/>
            <a:ext cx="910685" cy="951859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" name="Google Shape;446;p20">
            <a:extLst>
              <a:ext uri="{FF2B5EF4-FFF2-40B4-BE49-F238E27FC236}">
                <a16:creationId xmlns:a16="http://schemas.microsoft.com/office/drawing/2014/main" id="{51FCABB5-BDFA-633C-B908-0FD14FA16B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6707837"/>
              </p:ext>
            </p:extLst>
          </p:nvPr>
        </p:nvGraphicFramePr>
        <p:xfrm>
          <a:off x="1725433" y="2003600"/>
          <a:ext cx="4119335" cy="66791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71487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34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1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Training a NN on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clean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dataset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vale 2">
            <a:extLst>
              <a:ext uri="{FF2B5EF4-FFF2-40B4-BE49-F238E27FC236}">
                <a16:creationId xmlns:a16="http://schemas.microsoft.com/office/drawing/2014/main" id="{27254598-7D92-A8BF-ADC1-54F022DBEC7C}"/>
              </a:ext>
            </a:extLst>
          </p:cNvPr>
          <p:cNvSpPr/>
          <p:nvPr/>
        </p:nvSpPr>
        <p:spPr>
          <a:xfrm>
            <a:off x="1336650" y="1807986"/>
            <a:ext cx="966317" cy="936687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5" name="Google Shape;446;p20">
            <a:extLst>
              <a:ext uri="{FF2B5EF4-FFF2-40B4-BE49-F238E27FC236}">
                <a16:creationId xmlns:a16="http://schemas.microsoft.com/office/drawing/2014/main" id="{9EA7DBE8-D7BD-6BB7-C50D-7168C760F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5553109"/>
              </p:ext>
            </p:extLst>
          </p:nvPr>
        </p:nvGraphicFramePr>
        <p:xfrm>
          <a:off x="2985057" y="3029732"/>
          <a:ext cx="4119335" cy="66791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71487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34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1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Poison Dataset and re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train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the NN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vale 5">
            <a:extLst>
              <a:ext uri="{FF2B5EF4-FFF2-40B4-BE49-F238E27FC236}">
                <a16:creationId xmlns:a16="http://schemas.microsoft.com/office/drawing/2014/main" id="{4CFA956A-3CF9-E278-1FA7-3ABB7C26909B}"/>
              </a:ext>
            </a:extLst>
          </p:cNvPr>
          <p:cNvSpPr/>
          <p:nvPr/>
        </p:nvSpPr>
        <p:spPr>
          <a:xfrm>
            <a:off x="2581101" y="2849290"/>
            <a:ext cx="966317" cy="936687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Google Shape;446;p20">
            <a:extLst>
              <a:ext uri="{FF2B5EF4-FFF2-40B4-BE49-F238E27FC236}">
                <a16:creationId xmlns:a16="http://schemas.microsoft.com/office/drawing/2014/main" id="{0C4BDED1-833C-E14B-D780-7FBE293E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7477969"/>
              </p:ext>
            </p:extLst>
          </p:nvPr>
        </p:nvGraphicFramePr>
        <p:xfrm>
          <a:off x="4236730" y="4145340"/>
          <a:ext cx="4533559" cy="66791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786764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3746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1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noProof="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Fira Sans" panose="020B0503050000020004" pitchFamily="34" charset="0"/>
                        </a:rPr>
                        <a:t>Evaluate different method to recovery the loss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vale 8">
            <a:extLst>
              <a:ext uri="{FF2B5EF4-FFF2-40B4-BE49-F238E27FC236}">
                <a16:creationId xmlns:a16="http://schemas.microsoft.com/office/drawing/2014/main" id="{BB1D3C5F-BACE-F2CA-3F94-8BE6D833D92D}"/>
              </a:ext>
            </a:extLst>
          </p:cNvPr>
          <p:cNvSpPr/>
          <p:nvPr/>
        </p:nvSpPr>
        <p:spPr>
          <a:xfrm>
            <a:off x="3858062" y="3944668"/>
            <a:ext cx="895512" cy="956917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2687611-1F98-BB57-AB7B-6EFBC951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182" y="2582034"/>
            <a:ext cx="1314402" cy="1314402"/>
          </a:xfrm>
          <a:prstGeom prst="rect">
            <a:avLst/>
          </a:prstGeom>
        </p:spPr>
      </p:pic>
      <p:pic>
        <p:nvPicPr>
          <p:cNvPr id="10" name="Immagine 9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86FC00E0-B05C-918C-1EC3-8916E28BB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855" y="3697642"/>
            <a:ext cx="1314402" cy="1314402"/>
          </a:xfrm>
          <a:prstGeom prst="rect">
            <a:avLst/>
          </a:prstGeom>
        </p:spPr>
      </p:pic>
      <p:pic>
        <p:nvPicPr>
          <p:cNvPr id="4" name="Immagine 3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FD4AE560-B8BD-4C06-2BA8-2120FEC9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9425" r="-532" b="1396"/>
          <a:stretch>
            <a:fillRect/>
          </a:stretch>
        </p:blipFill>
        <p:spPr>
          <a:xfrm>
            <a:off x="816013" y="1555902"/>
            <a:ext cx="1708155" cy="1296051"/>
          </a:xfrm>
          <a:prstGeom prst="rect">
            <a:avLst/>
          </a:prstGeom>
        </p:spPr>
      </p:pic>
      <p:pic>
        <p:nvPicPr>
          <p:cNvPr id="23" name="Immagine 22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E50E616-3371-E77F-1C72-9F9354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4" y="562957"/>
            <a:ext cx="1314402" cy="13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>
          <a:extLst>
            <a:ext uri="{FF2B5EF4-FFF2-40B4-BE49-F238E27FC236}">
              <a16:creationId xmlns:a16="http://schemas.microsoft.com/office/drawing/2014/main" id="{C0A0C973-44A5-F6E8-FF82-22926779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>
            <a:extLst>
              <a:ext uri="{FF2B5EF4-FFF2-40B4-BE49-F238E27FC236}">
                <a16:creationId xmlns:a16="http://schemas.microsoft.com/office/drawing/2014/main" id="{D3161028-7088-456C-3EAD-F86513CBF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Ember dataset and Preprocessing</a:t>
            </a:r>
            <a:endParaRPr dirty="0"/>
          </a:p>
        </p:txBody>
      </p:sp>
      <p:sp>
        <p:nvSpPr>
          <p:cNvPr id="1500" name="Google Shape;1500;p27">
            <a:extLst>
              <a:ext uri="{FF2B5EF4-FFF2-40B4-BE49-F238E27FC236}">
                <a16:creationId xmlns:a16="http://schemas.microsoft.com/office/drawing/2014/main" id="{12CA1A30-0595-668F-3921-96961A6348F5}"/>
              </a:ext>
            </a:extLst>
          </p:cNvPr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27">
            <a:extLst>
              <a:ext uri="{FF2B5EF4-FFF2-40B4-BE49-F238E27FC236}">
                <a16:creationId xmlns:a16="http://schemas.microsoft.com/office/drawing/2014/main" id="{387E4C8D-D705-3556-92BA-E639728EA67B}"/>
              </a:ext>
            </a:extLst>
          </p:cNvPr>
          <p:cNvSpPr/>
          <p:nvPr/>
        </p:nvSpPr>
        <p:spPr>
          <a:xfrm>
            <a:off x="3355801" y="3849989"/>
            <a:ext cx="1002151" cy="877877"/>
          </a:xfrm>
          <a:custGeom>
            <a:avLst/>
            <a:gdLst/>
            <a:ahLst/>
            <a:cxnLst/>
            <a:rect l="l" t="t" r="r" b="b"/>
            <a:pathLst>
              <a:path w="35756" h="31322" extrusionOk="0">
                <a:moveTo>
                  <a:pt x="17900" y="1"/>
                </a:moveTo>
                <a:cubicBezTo>
                  <a:pt x="12487" y="1"/>
                  <a:pt x="7223" y="2812"/>
                  <a:pt x="4323" y="7837"/>
                </a:cubicBezTo>
                <a:cubicBezTo>
                  <a:pt x="1" y="15326"/>
                  <a:pt x="2561" y="24899"/>
                  <a:pt x="10050" y="29221"/>
                </a:cubicBezTo>
                <a:cubicBezTo>
                  <a:pt x="12517" y="30644"/>
                  <a:pt x="15210" y="31321"/>
                  <a:pt x="17867" y="31321"/>
                </a:cubicBezTo>
                <a:cubicBezTo>
                  <a:pt x="23276" y="31321"/>
                  <a:pt x="28535" y="28516"/>
                  <a:pt x="31433" y="23494"/>
                </a:cubicBezTo>
                <a:cubicBezTo>
                  <a:pt x="35755" y="16005"/>
                  <a:pt x="33195" y="6432"/>
                  <a:pt x="25706" y="2098"/>
                </a:cubicBezTo>
                <a:cubicBezTo>
                  <a:pt x="23243" y="676"/>
                  <a:pt x="20553" y="1"/>
                  <a:pt x="179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27">
            <a:extLst>
              <a:ext uri="{FF2B5EF4-FFF2-40B4-BE49-F238E27FC236}">
                <a16:creationId xmlns:a16="http://schemas.microsoft.com/office/drawing/2014/main" id="{0D7314D6-711D-323B-CE78-27B96EFCB347}"/>
              </a:ext>
            </a:extLst>
          </p:cNvPr>
          <p:cNvSpPr/>
          <p:nvPr/>
        </p:nvSpPr>
        <p:spPr>
          <a:xfrm>
            <a:off x="3363817" y="1374261"/>
            <a:ext cx="1002460" cy="877877"/>
          </a:xfrm>
          <a:custGeom>
            <a:avLst/>
            <a:gdLst/>
            <a:ahLst/>
            <a:cxnLst/>
            <a:rect l="l" t="t" r="r" b="b"/>
            <a:pathLst>
              <a:path w="35767" h="31322" extrusionOk="0">
                <a:moveTo>
                  <a:pt x="17873" y="1"/>
                </a:moveTo>
                <a:cubicBezTo>
                  <a:pt x="15216" y="1"/>
                  <a:pt x="12524" y="678"/>
                  <a:pt x="10061" y="2101"/>
                </a:cubicBezTo>
                <a:cubicBezTo>
                  <a:pt x="2572" y="6423"/>
                  <a:pt x="1" y="15996"/>
                  <a:pt x="4323" y="23485"/>
                </a:cubicBezTo>
                <a:cubicBezTo>
                  <a:pt x="7223" y="28510"/>
                  <a:pt x="12492" y="31321"/>
                  <a:pt x="17908" y="31321"/>
                </a:cubicBezTo>
                <a:cubicBezTo>
                  <a:pt x="20564" y="31321"/>
                  <a:pt x="23254" y="30646"/>
                  <a:pt x="25718" y="29224"/>
                </a:cubicBezTo>
                <a:cubicBezTo>
                  <a:pt x="33195" y="24902"/>
                  <a:pt x="35767" y="15317"/>
                  <a:pt x="31445" y="7828"/>
                </a:cubicBezTo>
                <a:cubicBezTo>
                  <a:pt x="28547" y="2806"/>
                  <a:pt x="23282" y="1"/>
                  <a:pt x="178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27">
            <a:extLst>
              <a:ext uri="{FF2B5EF4-FFF2-40B4-BE49-F238E27FC236}">
                <a16:creationId xmlns:a16="http://schemas.microsoft.com/office/drawing/2014/main" id="{F3A1EB78-F4BA-097B-5705-13EB5FA8465E}"/>
              </a:ext>
            </a:extLst>
          </p:cNvPr>
          <p:cNvSpPr/>
          <p:nvPr/>
        </p:nvSpPr>
        <p:spPr>
          <a:xfrm>
            <a:off x="5555231" y="2691316"/>
            <a:ext cx="877681" cy="877681"/>
          </a:xfrm>
          <a:custGeom>
            <a:avLst/>
            <a:gdLst/>
            <a:ahLst/>
            <a:cxnLst/>
            <a:rect l="l" t="t" r="r" b="b"/>
            <a:pathLst>
              <a:path w="31315" h="31315" extrusionOk="0">
                <a:moveTo>
                  <a:pt x="15658" y="1"/>
                </a:moveTo>
                <a:cubicBezTo>
                  <a:pt x="7014" y="1"/>
                  <a:pt x="1" y="7002"/>
                  <a:pt x="1" y="15657"/>
                </a:cubicBezTo>
                <a:cubicBezTo>
                  <a:pt x="1" y="24301"/>
                  <a:pt x="7014" y="31314"/>
                  <a:pt x="15658" y="31314"/>
                </a:cubicBezTo>
                <a:cubicBezTo>
                  <a:pt x="24313" y="31314"/>
                  <a:pt x="31314" y="24301"/>
                  <a:pt x="31314" y="15657"/>
                </a:cubicBezTo>
                <a:cubicBezTo>
                  <a:pt x="31314" y="7002"/>
                  <a:pt x="24313" y="1"/>
                  <a:pt x="156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27">
            <a:extLst>
              <a:ext uri="{FF2B5EF4-FFF2-40B4-BE49-F238E27FC236}">
                <a16:creationId xmlns:a16="http://schemas.microsoft.com/office/drawing/2014/main" id="{1DFAE5E3-4774-2D9D-F903-B06EDDD780FF}"/>
              </a:ext>
            </a:extLst>
          </p:cNvPr>
          <p:cNvSpPr/>
          <p:nvPr/>
        </p:nvSpPr>
        <p:spPr>
          <a:xfrm>
            <a:off x="4777384" y="3850011"/>
            <a:ext cx="1002460" cy="877849"/>
          </a:xfrm>
          <a:custGeom>
            <a:avLst/>
            <a:gdLst/>
            <a:ahLst/>
            <a:cxnLst/>
            <a:rect l="l" t="t" r="r" b="b"/>
            <a:pathLst>
              <a:path w="35767" h="31321" extrusionOk="0">
                <a:moveTo>
                  <a:pt x="17878" y="0"/>
                </a:moveTo>
                <a:cubicBezTo>
                  <a:pt x="15221" y="0"/>
                  <a:pt x="12528" y="677"/>
                  <a:pt x="10061" y="2101"/>
                </a:cubicBezTo>
                <a:cubicBezTo>
                  <a:pt x="2572" y="6423"/>
                  <a:pt x="0" y="15996"/>
                  <a:pt x="4322" y="23485"/>
                </a:cubicBezTo>
                <a:cubicBezTo>
                  <a:pt x="7222" y="28510"/>
                  <a:pt x="12492" y="31321"/>
                  <a:pt x="17908" y="31321"/>
                </a:cubicBezTo>
                <a:cubicBezTo>
                  <a:pt x="20564" y="31321"/>
                  <a:pt x="23254" y="30645"/>
                  <a:pt x="25718" y="29223"/>
                </a:cubicBezTo>
                <a:cubicBezTo>
                  <a:pt x="33207" y="24889"/>
                  <a:pt x="35767" y="15317"/>
                  <a:pt x="31445" y="7828"/>
                </a:cubicBezTo>
                <a:cubicBezTo>
                  <a:pt x="28547" y="2806"/>
                  <a:pt x="23287" y="0"/>
                  <a:pt x="178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27">
            <a:extLst>
              <a:ext uri="{FF2B5EF4-FFF2-40B4-BE49-F238E27FC236}">
                <a16:creationId xmlns:a16="http://schemas.microsoft.com/office/drawing/2014/main" id="{A0F2A69A-FB60-64E2-80AD-EC59C0F4048E}"/>
              </a:ext>
            </a:extLst>
          </p:cNvPr>
          <p:cNvSpPr/>
          <p:nvPr/>
        </p:nvSpPr>
        <p:spPr>
          <a:xfrm>
            <a:off x="2711084" y="2680974"/>
            <a:ext cx="877345" cy="877681"/>
          </a:xfrm>
          <a:custGeom>
            <a:avLst/>
            <a:gdLst/>
            <a:ahLst/>
            <a:cxnLst/>
            <a:rect l="l" t="t" r="r" b="b"/>
            <a:pathLst>
              <a:path w="31303" h="31315" extrusionOk="0">
                <a:moveTo>
                  <a:pt x="15658" y="1"/>
                </a:moveTo>
                <a:cubicBezTo>
                  <a:pt x="7002" y="1"/>
                  <a:pt x="1" y="7013"/>
                  <a:pt x="1" y="15657"/>
                </a:cubicBezTo>
                <a:cubicBezTo>
                  <a:pt x="1" y="24313"/>
                  <a:pt x="7002" y="31314"/>
                  <a:pt x="15658" y="31314"/>
                </a:cubicBezTo>
                <a:cubicBezTo>
                  <a:pt x="24302" y="31314"/>
                  <a:pt x="31302" y="24313"/>
                  <a:pt x="31302" y="15657"/>
                </a:cubicBezTo>
                <a:cubicBezTo>
                  <a:pt x="31302" y="7013"/>
                  <a:pt x="24302" y="1"/>
                  <a:pt x="156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0" name="Google Shape;1570;p27">
            <a:extLst>
              <a:ext uri="{FF2B5EF4-FFF2-40B4-BE49-F238E27FC236}">
                <a16:creationId xmlns:a16="http://schemas.microsoft.com/office/drawing/2014/main" id="{5B353F5A-FBE9-1BFE-0EA0-2E7D9369C863}"/>
              </a:ext>
            </a:extLst>
          </p:cNvPr>
          <p:cNvSpPr/>
          <p:nvPr/>
        </p:nvSpPr>
        <p:spPr>
          <a:xfrm>
            <a:off x="4785736" y="1374313"/>
            <a:ext cx="1002460" cy="877765"/>
          </a:xfrm>
          <a:custGeom>
            <a:avLst/>
            <a:gdLst/>
            <a:ahLst/>
            <a:cxnLst/>
            <a:rect l="l" t="t" r="r" b="b"/>
            <a:pathLst>
              <a:path w="35767" h="31318" extrusionOk="0">
                <a:moveTo>
                  <a:pt x="17889" y="0"/>
                </a:moveTo>
                <a:cubicBezTo>
                  <a:pt x="12480" y="0"/>
                  <a:pt x="7220" y="2811"/>
                  <a:pt x="4322" y="7833"/>
                </a:cubicBezTo>
                <a:cubicBezTo>
                  <a:pt x="0" y="15322"/>
                  <a:pt x="2560" y="24895"/>
                  <a:pt x="10049" y="29217"/>
                </a:cubicBezTo>
                <a:cubicBezTo>
                  <a:pt x="12516" y="30640"/>
                  <a:pt x="15210" y="31317"/>
                  <a:pt x="17869" y="31317"/>
                </a:cubicBezTo>
                <a:cubicBezTo>
                  <a:pt x="23281" y="31317"/>
                  <a:pt x="28546" y="28512"/>
                  <a:pt x="31444" y="23490"/>
                </a:cubicBezTo>
                <a:cubicBezTo>
                  <a:pt x="35766" y="16001"/>
                  <a:pt x="33195" y="6428"/>
                  <a:pt x="25706" y="2106"/>
                </a:cubicBezTo>
                <a:cubicBezTo>
                  <a:pt x="23239" y="678"/>
                  <a:pt x="20546" y="0"/>
                  <a:pt x="178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6" name="Google Shape;1576;p27">
            <a:extLst>
              <a:ext uri="{FF2B5EF4-FFF2-40B4-BE49-F238E27FC236}">
                <a16:creationId xmlns:a16="http://schemas.microsoft.com/office/drawing/2014/main" id="{A54433AA-EB8D-9C97-D6D9-3AC9419890A8}"/>
              </a:ext>
            </a:extLst>
          </p:cNvPr>
          <p:cNvGrpSpPr/>
          <p:nvPr/>
        </p:nvGrpSpPr>
        <p:grpSpPr>
          <a:xfrm>
            <a:off x="1735672" y="1307512"/>
            <a:ext cx="1424395" cy="694062"/>
            <a:chOff x="314382" y="1296675"/>
            <a:chExt cx="1424395" cy="694062"/>
          </a:xfrm>
        </p:grpSpPr>
        <p:sp>
          <p:nvSpPr>
            <p:cNvPr id="1577" name="Google Shape;1577;p27">
              <a:extLst>
                <a:ext uri="{FF2B5EF4-FFF2-40B4-BE49-F238E27FC236}">
                  <a16:creationId xmlns:a16="http://schemas.microsoft.com/office/drawing/2014/main" id="{EB4542DD-D68E-00CE-ECF4-09F638AFB8CD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SIZE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>
              <a:extLst>
                <a:ext uri="{FF2B5EF4-FFF2-40B4-BE49-F238E27FC236}">
                  <a16:creationId xmlns:a16="http://schemas.microsoft.com/office/drawing/2014/main" id="{EAF5716D-8340-43CF-52CE-1EC2479B01DF}"/>
                </a:ext>
              </a:extLst>
            </p:cNvPr>
            <p:cNvSpPr txBox="1"/>
            <p:nvPr/>
          </p:nvSpPr>
          <p:spPr>
            <a:xfrm>
              <a:off x="314382" y="154853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1.1 </a:t>
              </a:r>
              <a:r>
                <a:rPr lang="it-IT" sz="1200" dirty="0" err="1">
                  <a:solidFill>
                    <a:schemeClr val="dk1"/>
                  </a:solidFill>
                  <a:latin typeface="Fira Sans" panose="020B0503050000020004" pitchFamily="34" charset="0"/>
                </a:rPr>
                <a:t>million</a:t>
              </a: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 PE samples.</a:t>
              </a:r>
            </a:p>
          </p:txBody>
        </p:sp>
      </p:grpSp>
      <p:grpSp>
        <p:nvGrpSpPr>
          <p:cNvPr id="1579" name="Google Shape;1579;p27">
            <a:extLst>
              <a:ext uri="{FF2B5EF4-FFF2-40B4-BE49-F238E27FC236}">
                <a16:creationId xmlns:a16="http://schemas.microsoft.com/office/drawing/2014/main" id="{B17D7DEA-931A-5118-7FE7-1673146A09F6}"/>
              </a:ext>
            </a:extLst>
          </p:cNvPr>
          <p:cNvGrpSpPr/>
          <p:nvPr/>
        </p:nvGrpSpPr>
        <p:grpSpPr>
          <a:xfrm>
            <a:off x="6104125" y="1277019"/>
            <a:ext cx="1296004" cy="715289"/>
            <a:chOff x="7405297" y="1296675"/>
            <a:chExt cx="1296004" cy="715289"/>
          </a:xfrm>
        </p:grpSpPr>
        <p:sp>
          <p:nvSpPr>
            <p:cNvPr id="1580" name="Google Shape;1580;p27">
              <a:extLst>
                <a:ext uri="{FF2B5EF4-FFF2-40B4-BE49-F238E27FC236}">
                  <a16:creationId xmlns:a16="http://schemas.microsoft.com/office/drawing/2014/main" id="{4E1A4AC8-55D5-C02E-4F84-E7E0A076DA6C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EXTRACTION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>
              <a:extLst>
                <a:ext uri="{FF2B5EF4-FFF2-40B4-BE49-F238E27FC236}">
                  <a16:creationId xmlns:a16="http://schemas.microsoft.com/office/drawing/2014/main" id="{9742CB02-2714-8387-EB34-5793DBA1E030}"/>
                </a:ext>
              </a:extLst>
            </p:cNvPr>
            <p:cNvSpPr txBox="1"/>
            <p:nvPr/>
          </p:nvSpPr>
          <p:spPr>
            <a:xfrm>
              <a:off x="7405297" y="156976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 extracted with the library 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>
            <a:extLst>
              <a:ext uri="{FF2B5EF4-FFF2-40B4-BE49-F238E27FC236}">
                <a16:creationId xmlns:a16="http://schemas.microsoft.com/office/drawing/2014/main" id="{DA22E680-275C-CF2C-569D-837E79E84A04}"/>
              </a:ext>
            </a:extLst>
          </p:cNvPr>
          <p:cNvGrpSpPr/>
          <p:nvPr/>
        </p:nvGrpSpPr>
        <p:grpSpPr>
          <a:xfrm>
            <a:off x="1735672" y="3978148"/>
            <a:ext cx="1424329" cy="686959"/>
            <a:chOff x="314382" y="4014224"/>
            <a:chExt cx="1424329" cy="686959"/>
          </a:xfrm>
        </p:grpSpPr>
        <p:sp>
          <p:nvSpPr>
            <p:cNvPr id="1583" name="Google Shape;1583;p27">
              <a:extLst>
                <a:ext uri="{FF2B5EF4-FFF2-40B4-BE49-F238E27FC236}">
                  <a16:creationId xmlns:a16="http://schemas.microsoft.com/office/drawing/2014/main" id="{245A5837-EE67-A610-0291-CE02AE9777E8}"/>
                </a:ext>
              </a:extLst>
            </p:cNvPr>
            <p:cNvSpPr txBox="1"/>
            <p:nvPr/>
          </p:nvSpPr>
          <p:spPr>
            <a:xfrm>
              <a:off x="44271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SAMPLING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>
              <a:extLst>
                <a:ext uri="{FF2B5EF4-FFF2-40B4-BE49-F238E27FC236}">
                  <a16:creationId xmlns:a16="http://schemas.microsoft.com/office/drawing/2014/main" id="{9A1DCBB7-3A6F-5651-8735-EA3645C7020F}"/>
                </a:ext>
              </a:extLst>
            </p:cNvPr>
            <p:cNvSpPr txBox="1"/>
            <p:nvPr/>
          </p:nvSpPr>
          <p:spPr>
            <a:xfrm>
              <a:off x="314382" y="425898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9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Subset selected for computational reasons.</a:t>
              </a:r>
            </a:p>
          </p:txBody>
        </p:sp>
      </p:grpSp>
      <p:grpSp>
        <p:nvGrpSpPr>
          <p:cNvPr id="1585" name="Google Shape;1585;p27">
            <a:extLst>
              <a:ext uri="{FF2B5EF4-FFF2-40B4-BE49-F238E27FC236}">
                <a16:creationId xmlns:a16="http://schemas.microsoft.com/office/drawing/2014/main" id="{E82E42CF-8DA6-6429-21DA-480617AE693B}"/>
              </a:ext>
            </a:extLst>
          </p:cNvPr>
          <p:cNvGrpSpPr/>
          <p:nvPr/>
        </p:nvGrpSpPr>
        <p:grpSpPr>
          <a:xfrm>
            <a:off x="6094833" y="3894762"/>
            <a:ext cx="1305292" cy="825804"/>
            <a:chOff x="7405301" y="4014224"/>
            <a:chExt cx="1305292" cy="825804"/>
          </a:xfrm>
        </p:grpSpPr>
        <p:sp>
          <p:nvSpPr>
            <p:cNvPr id="1586" name="Google Shape;1586;p27">
              <a:extLst>
                <a:ext uri="{FF2B5EF4-FFF2-40B4-BE49-F238E27FC236}">
                  <a16:creationId xmlns:a16="http://schemas.microsoft.com/office/drawing/2014/main" id="{8838426A-5598-2C84-DEE4-4C6CEF777011}"/>
                </a:ext>
              </a:extLst>
            </p:cNvPr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PHILTERING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>
              <a:extLst>
                <a:ext uri="{FF2B5EF4-FFF2-40B4-BE49-F238E27FC236}">
                  <a16:creationId xmlns:a16="http://schemas.microsoft.com/office/drawing/2014/main" id="{8308DF44-654D-7326-2775-60427A47CD5F}"/>
                </a:ext>
              </a:extLst>
            </p:cNvPr>
            <p:cNvSpPr txBox="1"/>
            <p:nvPr/>
          </p:nvSpPr>
          <p:spPr>
            <a:xfrm>
              <a:off x="7414593" y="4397828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 lvl="2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removal</a:t>
              </a: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high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correlation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zero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variance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redundancy</a:t>
              </a:r>
              <a:endPara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>
            <a:extLst>
              <a:ext uri="{FF2B5EF4-FFF2-40B4-BE49-F238E27FC236}">
                <a16:creationId xmlns:a16="http://schemas.microsoft.com/office/drawing/2014/main" id="{6F6C89EC-C454-73FF-F1B8-AA2D2CFD3EDA}"/>
              </a:ext>
            </a:extLst>
          </p:cNvPr>
          <p:cNvGrpSpPr/>
          <p:nvPr/>
        </p:nvGrpSpPr>
        <p:grpSpPr>
          <a:xfrm>
            <a:off x="954667" y="2739402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>
              <a:extLst>
                <a:ext uri="{FF2B5EF4-FFF2-40B4-BE49-F238E27FC236}">
                  <a16:creationId xmlns:a16="http://schemas.microsoft.com/office/drawing/2014/main" id="{12F48629-04C3-8425-1E5D-8B60F59C8F2A}"/>
                </a:ext>
              </a:extLst>
            </p:cNvPr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>
              <a:extLst>
                <a:ext uri="{FF2B5EF4-FFF2-40B4-BE49-F238E27FC236}">
                  <a16:creationId xmlns:a16="http://schemas.microsoft.com/office/drawing/2014/main" id="{65C1F424-EF9E-3875-1BD1-077AB3F642E9}"/>
                </a:ext>
              </a:extLst>
            </p:cNvPr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2381 </a:t>
              </a:r>
              <a:r>
                <a:rPr lang="it-IT" sz="1200" dirty="0" err="1">
                  <a:solidFill>
                    <a:schemeClr val="dk1"/>
                  </a:solidFill>
                  <a:latin typeface="Fira Sans" panose="020B0503050000020004" pitchFamily="34" charset="0"/>
                </a:rPr>
                <a:t>numerical</a:t>
              </a: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 features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>
            <a:extLst>
              <a:ext uri="{FF2B5EF4-FFF2-40B4-BE49-F238E27FC236}">
                <a16:creationId xmlns:a16="http://schemas.microsoft.com/office/drawing/2014/main" id="{7A4A6776-EDCC-E9F0-45A9-B8C5F581FA6E}"/>
              </a:ext>
            </a:extLst>
          </p:cNvPr>
          <p:cNvGrpSpPr/>
          <p:nvPr/>
        </p:nvGrpSpPr>
        <p:grpSpPr>
          <a:xfrm>
            <a:off x="6686405" y="2704831"/>
            <a:ext cx="1571969" cy="666255"/>
            <a:chOff x="7405297" y="2651772"/>
            <a:chExt cx="1296003" cy="666255"/>
          </a:xfrm>
        </p:grpSpPr>
        <p:sp>
          <p:nvSpPr>
            <p:cNvPr id="1592" name="Google Shape;1592;p27">
              <a:extLst>
                <a:ext uri="{FF2B5EF4-FFF2-40B4-BE49-F238E27FC236}">
                  <a16:creationId xmlns:a16="http://schemas.microsoft.com/office/drawing/2014/main" id="{2B3CE9CC-2534-7C79-A570-FEEB343A7CA8}"/>
                </a:ext>
              </a:extLst>
            </p:cNvPr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NORMALIZATON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>
              <a:extLst>
                <a:ext uri="{FF2B5EF4-FFF2-40B4-BE49-F238E27FC236}">
                  <a16:creationId xmlns:a16="http://schemas.microsoft.com/office/drawing/2014/main" id="{F4650F5B-2612-DB90-F80C-917A2D8C912D}"/>
                </a:ext>
              </a:extLst>
            </p:cNvPr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Complete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normalization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3" name="Immagine 2" descr="Immagine che contiene Elementi grafici, clipart, simbolo, logo&#10;&#10;Il contenuto generato dall'IA potrebbe non essere corretto.">
            <a:hlinkClick r:id="rId3" action="ppaction://hlinksldjump"/>
            <a:extLst>
              <a:ext uri="{FF2B5EF4-FFF2-40B4-BE49-F238E27FC236}">
                <a16:creationId xmlns:a16="http://schemas.microsoft.com/office/drawing/2014/main" id="{E272C477-B265-57BD-F2C7-8865FCAF9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32" y="2431540"/>
            <a:ext cx="1387606" cy="1212839"/>
          </a:xfrm>
          <a:prstGeom prst="rect">
            <a:avLst/>
          </a:prstGeom>
        </p:spPr>
      </p:pic>
      <p:sp>
        <p:nvSpPr>
          <p:cNvPr id="4" name="Google Shape;1474;p27">
            <a:extLst>
              <a:ext uri="{FF2B5EF4-FFF2-40B4-BE49-F238E27FC236}">
                <a16:creationId xmlns:a16="http://schemas.microsoft.com/office/drawing/2014/main" id="{C227F68E-5E4F-3E29-1208-77C136B35BEB}"/>
              </a:ext>
            </a:extLst>
          </p:cNvPr>
          <p:cNvSpPr txBox="1">
            <a:spLocks/>
          </p:cNvSpPr>
          <p:nvPr/>
        </p:nvSpPr>
        <p:spPr>
          <a:xfrm>
            <a:off x="4149383" y="3538183"/>
            <a:ext cx="914400" cy="34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t-IT" sz="1050" dirty="0"/>
              <a:t>ember</a:t>
            </a:r>
          </a:p>
        </p:txBody>
      </p:sp>
      <p:pic>
        <p:nvPicPr>
          <p:cNvPr id="6" name="Immagine 5" descr="Immagine che contiene design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29FF9808-A8D2-7852-E93C-325294A0A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762" y="1484738"/>
            <a:ext cx="598445" cy="598445"/>
          </a:xfrm>
          <a:prstGeom prst="rect">
            <a:avLst/>
          </a:prstGeom>
        </p:spPr>
      </p:pic>
      <p:pic>
        <p:nvPicPr>
          <p:cNvPr id="8" name="Immagine 7" descr="Immagine che contiene cerchio, Elementi grafici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BC137EB4-31AE-5949-751D-FC2AAB134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291" y="2853433"/>
            <a:ext cx="540794" cy="540794"/>
          </a:xfrm>
          <a:prstGeom prst="rect">
            <a:avLst/>
          </a:prstGeom>
        </p:spPr>
      </p:pic>
      <p:pic>
        <p:nvPicPr>
          <p:cNvPr id="10" name="Immagine 9" descr="Immagine che contiene Elementi grafici, simbolo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2AC8068-206D-E6F2-74B5-86B87BA54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071" y="4086775"/>
            <a:ext cx="404304" cy="404304"/>
          </a:xfrm>
          <a:prstGeom prst="rect">
            <a:avLst/>
          </a:prstGeom>
        </p:spPr>
      </p:pic>
      <p:pic>
        <p:nvPicPr>
          <p:cNvPr id="12" name="Immagine 11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45500745-F727-3DFC-D1F8-73BB0FE7A36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4830"/>
          <a:stretch>
            <a:fillRect/>
          </a:stretch>
        </p:blipFill>
        <p:spPr>
          <a:xfrm>
            <a:off x="5766196" y="2952027"/>
            <a:ext cx="501649" cy="377092"/>
          </a:xfrm>
          <a:prstGeom prst="rect">
            <a:avLst/>
          </a:prstGeom>
        </p:spPr>
      </p:pic>
      <p:pic>
        <p:nvPicPr>
          <p:cNvPr id="16" name="Immagine 15" descr="Immagine che contiene simbolo, schizzo, design&#10;&#10;Il contenuto generato dall'IA potrebbe non essere corretto.">
            <a:extLst>
              <a:ext uri="{FF2B5EF4-FFF2-40B4-BE49-F238E27FC236}">
                <a16:creationId xmlns:a16="http://schemas.microsoft.com/office/drawing/2014/main" id="{80F1D383-E9A4-29C1-06E5-1C83C9EBF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469" y="4082803"/>
            <a:ext cx="785829" cy="523991"/>
          </a:xfrm>
          <a:prstGeom prst="rect">
            <a:avLst/>
          </a:prstGeom>
        </p:spPr>
      </p:pic>
      <p:pic>
        <p:nvPicPr>
          <p:cNvPr id="20" name="Immagine 19" descr="Immagine che contiene Elementi grafici, schizzo, Carattere, clipart&#10;&#10;Il contenuto generato dall'IA potrebbe non essere corretto.">
            <a:extLst>
              <a:ext uri="{FF2B5EF4-FFF2-40B4-BE49-F238E27FC236}">
                <a16:creationId xmlns:a16="http://schemas.microsoft.com/office/drawing/2014/main" id="{3E686174-7EE3-FF22-4092-8BD59755A2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532" y="1505930"/>
            <a:ext cx="542411" cy="5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6389D4-8C43-8DB2-55B1-5EF07C88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Ember additional Info</a:t>
            </a:r>
          </a:p>
        </p:txBody>
      </p:sp>
      <p:pic>
        <p:nvPicPr>
          <p:cNvPr id="4" name="Immagine 3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A3167F44-CC12-A158-E810-05CF88EF2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2" y="921154"/>
            <a:ext cx="3816626" cy="1679790"/>
          </a:xfrm>
          <a:prstGeom prst="rect">
            <a:avLst/>
          </a:prstGeom>
        </p:spPr>
      </p:pic>
      <p:pic>
        <p:nvPicPr>
          <p:cNvPr id="6" name="Immagine 5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22BC24DD-05DE-795D-E74F-C347B83F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70" y="921154"/>
            <a:ext cx="4680635" cy="3500230"/>
          </a:xfrm>
          <a:prstGeom prst="rect">
            <a:avLst/>
          </a:prstGeom>
        </p:spPr>
      </p:pic>
      <p:pic>
        <p:nvPicPr>
          <p:cNvPr id="8" name="Immagine 7" descr="Immagine che contiene linea, diagramm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5BCA5AF9-AD42-089B-B8F8-7CEBDDB7A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205" y="2986740"/>
            <a:ext cx="3942522" cy="13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78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>
          <a:extLst>
            <a:ext uri="{FF2B5EF4-FFF2-40B4-BE49-F238E27FC236}">
              <a16:creationId xmlns:a16="http://schemas.microsoft.com/office/drawing/2014/main" id="{C5AD0BC5-19EB-C907-3980-D63209AB1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36">
            <a:extLst>
              <a:ext uri="{FF2B5EF4-FFF2-40B4-BE49-F238E27FC236}">
                <a16:creationId xmlns:a16="http://schemas.microsoft.com/office/drawing/2014/main" id="{4FD095C3-4A14-FC25-14EF-FE61083950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grpSp>
        <p:nvGrpSpPr>
          <p:cNvPr id="3210" name="Google Shape;3210;p36">
            <a:extLst>
              <a:ext uri="{FF2B5EF4-FFF2-40B4-BE49-F238E27FC236}">
                <a16:creationId xmlns:a16="http://schemas.microsoft.com/office/drawing/2014/main" id="{C78792BC-EFFB-7569-3593-143AD67D3F9A}"/>
              </a:ext>
            </a:extLst>
          </p:cNvPr>
          <p:cNvGrpSpPr/>
          <p:nvPr/>
        </p:nvGrpSpPr>
        <p:grpSpPr>
          <a:xfrm>
            <a:off x="1973318" y="1950220"/>
            <a:ext cx="1077320" cy="1010695"/>
            <a:chOff x="1817255" y="1610720"/>
            <a:chExt cx="1077320" cy="1010695"/>
          </a:xfrm>
        </p:grpSpPr>
        <p:sp>
          <p:nvSpPr>
            <p:cNvPr id="3211" name="Google Shape;3211;p36">
              <a:extLst>
                <a:ext uri="{FF2B5EF4-FFF2-40B4-BE49-F238E27FC236}">
                  <a16:creationId xmlns:a16="http://schemas.microsoft.com/office/drawing/2014/main" id="{89DF90B6-BA35-ABD3-3328-F9E0D57049B5}"/>
                </a:ext>
              </a:extLst>
            </p:cNvPr>
            <p:cNvSpPr txBox="1"/>
            <p:nvPr/>
          </p:nvSpPr>
          <p:spPr>
            <a:xfrm>
              <a:off x="1817255" y="161072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err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Contagio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12" name="Google Shape;3212;p36">
              <a:extLst>
                <a:ext uri="{FF2B5EF4-FFF2-40B4-BE49-F238E27FC236}">
                  <a16:creationId xmlns:a16="http://schemas.microsoft.com/office/drawing/2014/main" id="{42A1B9E9-4373-90BD-BB32-E5E0C0E5C403}"/>
                </a:ext>
              </a:extLst>
            </p:cNvPr>
            <p:cNvSpPr txBox="1"/>
            <p:nvPr/>
          </p:nvSpPr>
          <p:spPr>
            <a:xfrm>
              <a:off x="1841875" y="1943075"/>
              <a:ext cx="1052700" cy="678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Not specified</a:t>
              </a:r>
              <a:b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witch subset</a:t>
              </a:r>
              <a:b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was used in the paper's test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43" name="Google Shape;3343;p36">
            <a:extLst>
              <a:ext uri="{FF2B5EF4-FFF2-40B4-BE49-F238E27FC236}">
                <a16:creationId xmlns:a16="http://schemas.microsoft.com/office/drawing/2014/main" id="{825B395D-256C-596D-F7B4-1C8C4CD3CD86}"/>
              </a:ext>
            </a:extLst>
          </p:cNvPr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36">
            <a:extLst>
              <a:ext uri="{FF2B5EF4-FFF2-40B4-BE49-F238E27FC236}">
                <a16:creationId xmlns:a16="http://schemas.microsoft.com/office/drawing/2014/main" id="{CF4413E3-8A72-EBD2-4A0A-8DEFEB0FEB9C}"/>
              </a:ext>
            </a:extLst>
          </p:cNvPr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>
            <a:extLst>
              <a:ext uri="{FF2B5EF4-FFF2-40B4-BE49-F238E27FC236}">
                <a16:creationId xmlns:a16="http://schemas.microsoft.com/office/drawing/2014/main" id="{9F753A36-197D-D104-3C9B-D67BD4C6712B}"/>
              </a:ext>
            </a:extLst>
          </p:cNvPr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7" name="Google Shape;3347;p36">
            <a:extLst>
              <a:ext uri="{FF2B5EF4-FFF2-40B4-BE49-F238E27FC236}">
                <a16:creationId xmlns:a16="http://schemas.microsoft.com/office/drawing/2014/main" id="{FB6FD506-16E9-9B2F-A071-EFB0B1196604}"/>
              </a:ext>
            </a:extLst>
          </p:cNvPr>
          <p:cNvCxnSpPr>
            <a:cxnSpLocks/>
          </p:cNvCxnSpPr>
          <p:nvPr/>
        </p:nvCxnSpPr>
        <p:spPr>
          <a:xfrm>
            <a:off x="4684500" y="949029"/>
            <a:ext cx="2868764" cy="678341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36">
            <a:extLst>
              <a:ext uri="{FF2B5EF4-FFF2-40B4-BE49-F238E27FC236}">
                <a16:creationId xmlns:a16="http://schemas.microsoft.com/office/drawing/2014/main" id="{F1907AE1-39C3-8338-C65F-0E15600ED618}"/>
              </a:ext>
            </a:extLst>
          </p:cNvPr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36">
            <a:extLst>
              <a:ext uri="{FF2B5EF4-FFF2-40B4-BE49-F238E27FC236}">
                <a16:creationId xmlns:a16="http://schemas.microsoft.com/office/drawing/2014/main" id="{6C3DD826-AB00-2FF5-ED5A-06D3CCD883E2}"/>
              </a:ext>
            </a:extLst>
          </p:cNvPr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1" name="Google Shape;3351;p36">
            <a:extLst>
              <a:ext uri="{FF2B5EF4-FFF2-40B4-BE49-F238E27FC236}">
                <a16:creationId xmlns:a16="http://schemas.microsoft.com/office/drawing/2014/main" id="{4C2D4B65-C946-C081-1E8F-8F043C7F3A06}"/>
              </a:ext>
            </a:extLst>
          </p:cNvPr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" name="Google Shape;3347;p36">
            <a:extLst>
              <a:ext uri="{FF2B5EF4-FFF2-40B4-BE49-F238E27FC236}">
                <a16:creationId xmlns:a16="http://schemas.microsoft.com/office/drawing/2014/main" id="{6DB1E0BA-FEF1-F395-0AD8-809A271A9AC3}"/>
              </a:ext>
            </a:extLst>
          </p:cNvPr>
          <p:cNvCxnSpPr>
            <a:cxnSpLocks/>
          </p:cNvCxnSpPr>
          <p:nvPr/>
        </p:nvCxnSpPr>
        <p:spPr>
          <a:xfrm flipH="1">
            <a:off x="1614496" y="949029"/>
            <a:ext cx="2868764" cy="678341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3" name="Google Shape;3211;p36">
            <a:extLst>
              <a:ext uri="{FF2B5EF4-FFF2-40B4-BE49-F238E27FC236}">
                <a16:creationId xmlns:a16="http://schemas.microsoft.com/office/drawing/2014/main" id="{429754FC-6D96-EA9D-1098-69D6DF677EC4}"/>
              </a:ext>
            </a:extLst>
          </p:cNvPr>
          <p:cNvSpPr txBox="1"/>
          <p:nvPr/>
        </p:nvSpPr>
        <p:spPr>
          <a:xfrm>
            <a:off x="1288482" y="1644799"/>
            <a:ext cx="648126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DATA</a:t>
            </a:r>
          </a:p>
        </p:txBody>
      </p:sp>
      <p:sp>
        <p:nvSpPr>
          <p:cNvPr id="14" name="Google Shape;3211;p36">
            <a:extLst>
              <a:ext uri="{FF2B5EF4-FFF2-40B4-BE49-F238E27FC236}">
                <a16:creationId xmlns:a16="http://schemas.microsoft.com/office/drawing/2014/main" id="{117DA6AC-ECD5-87E9-DFDD-267C1C34D58D}"/>
              </a:ext>
            </a:extLst>
          </p:cNvPr>
          <p:cNvSpPr txBox="1"/>
          <p:nvPr/>
        </p:nvSpPr>
        <p:spPr>
          <a:xfrm>
            <a:off x="3493416" y="1623890"/>
            <a:ext cx="2143229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HARDWARE LIMITATION</a:t>
            </a:r>
            <a:endParaRPr lang="en-US" b="1" dirty="0">
              <a:solidFill>
                <a:schemeClr val="tx1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15" name="Google Shape;3211;p36">
            <a:extLst>
              <a:ext uri="{FF2B5EF4-FFF2-40B4-BE49-F238E27FC236}">
                <a16:creationId xmlns:a16="http://schemas.microsoft.com/office/drawing/2014/main" id="{6F1DF649-739E-B383-6BCD-46B0725976AB}"/>
              </a:ext>
            </a:extLst>
          </p:cNvPr>
          <p:cNvSpPr txBox="1"/>
          <p:nvPr/>
        </p:nvSpPr>
        <p:spPr>
          <a:xfrm>
            <a:off x="7099329" y="1700555"/>
            <a:ext cx="90607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TESTING</a:t>
            </a:r>
            <a:endParaRPr lang="en-US" b="1" dirty="0">
              <a:solidFill>
                <a:schemeClr val="tx1"/>
              </a:solidFill>
              <a:latin typeface="Fira Sans"/>
              <a:ea typeface="Fira Sans"/>
              <a:cs typeface="Fira Sans"/>
            </a:endParaRPr>
          </a:p>
        </p:txBody>
      </p:sp>
      <p:cxnSp>
        <p:nvCxnSpPr>
          <p:cNvPr id="2" name="Google Shape;3350;p36">
            <a:extLst>
              <a:ext uri="{FF2B5EF4-FFF2-40B4-BE49-F238E27FC236}">
                <a16:creationId xmlns:a16="http://schemas.microsoft.com/office/drawing/2014/main" id="{E058461E-B987-62E1-F582-61BB047682DC}"/>
              </a:ext>
            </a:extLst>
          </p:cNvPr>
          <p:cNvCxnSpPr>
            <a:cxnSpLocks/>
          </p:cNvCxnSpPr>
          <p:nvPr/>
        </p:nvCxnSpPr>
        <p:spPr>
          <a:xfrm>
            <a:off x="4579019" y="103630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5751FD3F-D374-47C5-2F26-6FA7DEFF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27" y="2008420"/>
            <a:ext cx="640862" cy="613325"/>
          </a:xfrm>
          <a:prstGeom prst="rect">
            <a:avLst/>
          </a:prstGeom>
        </p:spPr>
      </p:pic>
      <p:sp>
        <p:nvSpPr>
          <p:cNvPr id="6" name="Google Shape;3265;p36">
            <a:extLst>
              <a:ext uri="{FF2B5EF4-FFF2-40B4-BE49-F238E27FC236}">
                <a16:creationId xmlns:a16="http://schemas.microsoft.com/office/drawing/2014/main" id="{477CDD3C-0114-E89F-539A-F84D17174F0B}"/>
              </a:ext>
            </a:extLst>
          </p:cNvPr>
          <p:cNvSpPr txBox="1"/>
          <p:nvPr/>
        </p:nvSpPr>
        <p:spPr>
          <a:xfrm>
            <a:off x="1973318" y="3522012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Debrin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Google Shape;3266;p36">
            <a:extLst>
              <a:ext uri="{FF2B5EF4-FFF2-40B4-BE49-F238E27FC236}">
                <a16:creationId xmlns:a16="http://schemas.microsoft.com/office/drawing/2014/main" id="{46EAE6BB-1BB5-9ED9-0C3D-C752AB6C401A}"/>
              </a:ext>
            </a:extLst>
          </p:cNvPr>
          <p:cNvSpPr txBox="1"/>
          <p:nvPr/>
        </p:nvSpPr>
        <p:spPr>
          <a:xfrm>
            <a:off x="1990968" y="3868148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20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Available</a:t>
            </a:r>
            <a:r>
              <a:rPr lang="it-IT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120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previous</a:t>
            </a:r>
            <a:r>
              <a:rPr lang="it-IT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120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authorization</a:t>
            </a:r>
            <a:r>
              <a:rPr lang="it-IT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1F04083-2694-5102-59C9-E582CF0C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62" y="3566080"/>
            <a:ext cx="628391" cy="628391"/>
          </a:xfrm>
          <a:prstGeom prst="rect">
            <a:avLst/>
          </a:prstGeom>
        </p:spPr>
      </p:pic>
      <p:sp>
        <p:nvSpPr>
          <p:cNvPr id="20" name="Google Shape;3312;p36">
            <a:extLst>
              <a:ext uri="{FF2B5EF4-FFF2-40B4-BE49-F238E27FC236}">
                <a16:creationId xmlns:a16="http://schemas.microsoft.com/office/drawing/2014/main" id="{74AA285A-80AD-64BE-DEB5-45275D6AFED4}"/>
              </a:ext>
            </a:extLst>
          </p:cNvPr>
          <p:cNvSpPr txBox="1"/>
          <p:nvPr/>
        </p:nvSpPr>
        <p:spPr>
          <a:xfrm>
            <a:off x="4746806" y="2076875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MAC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" name="Google Shape;3313;p36">
            <a:extLst>
              <a:ext uri="{FF2B5EF4-FFF2-40B4-BE49-F238E27FC236}">
                <a16:creationId xmlns:a16="http://schemas.microsoft.com/office/drawing/2014/main" id="{7B1D4CF4-28FF-2B17-076B-6E34842F7AC0}"/>
              </a:ext>
            </a:extLst>
          </p:cNvPr>
          <p:cNvSpPr txBox="1"/>
          <p:nvPr/>
        </p:nvSpPr>
        <p:spPr>
          <a:xfrm>
            <a:off x="4746806" y="2233788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M1, 16GB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" name="Google Shape;3340;p36">
            <a:extLst>
              <a:ext uri="{FF2B5EF4-FFF2-40B4-BE49-F238E27FC236}">
                <a16:creationId xmlns:a16="http://schemas.microsoft.com/office/drawing/2014/main" id="{72B2B602-E78D-7EF4-3E29-64EE21C0958C}"/>
              </a:ext>
            </a:extLst>
          </p:cNvPr>
          <p:cNvSpPr txBox="1"/>
          <p:nvPr/>
        </p:nvSpPr>
        <p:spPr>
          <a:xfrm>
            <a:off x="4746806" y="3602130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LENOVO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3341;p36">
            <a:extLst>
              <a:ext uri="{FF2B5EF4-FFF2-40B4-BE49-F238E27FC236}">
                <a16:creationId xmlns:a16="http://schemas.microsoft.com/office/drawing/2014/main" id="{71CD89BA-A84C-AE1A-64F7-2B4D6DE392C0}"/>
              </a:ext>
            </a:extLst>
          </p:cNvPr>
          <p:cNvSpPr txBox="1"/>
          <p:nvPr/>
        </p:nvSpPr>
        <p:spPr>
          <a:xfrm>
            <a:off x="4746806" y="3814808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Fira Sans"/>
                <a:sym typeface="Fira Sans"/>
              </a:rPr>
              <a:t>Ryzen 4700U, 16GB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4" name="Google Shape;3238;p36">
            <a:extLst>
              <a:ext uri="{FF2B5EF4-FFF2-40B4-BE49-F238E27FC236}">
                <a16:creationId xmlns:a16="http://schemas.microsoft.com/office/drawing/2014/main" id="{721A02E2-2DDE-6484-CAA0-4067036BDB4F}"/>
              </a:ext>
            </a:extLst>
          </p:cNvPr>
          <p:cNvSpPr txBox="1"/>
          <p:nvPr/>
        </p:nvSpPr>
        <p:spPr>
          <a:xfrm>
            <a:off x="7440762" y="1948430"/>
            <a:ext cx="1635837" cy="93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200">
                <a:latin typeface="Fira Sans" panose="020B0503050000020004" pitchFamily="34" charset="0"/>
              </a:rPr>
              <a:t>Attacks tested only with 1%, 3% poisoning.</a:t>
            </a:r>
          </a:p>
          <a:p>
            <a:pPr lvl="0"/>
            <a:r>
              <a:rPr lang="en-US" sz="1200">
                <a:latin typeface="Fira Sans" panose="020B0503050000020004" pitchFamily="34" charset="0"/>
              </a:rPr>
              <a:t>Not tested for:</a:t>
            </a:r>
          </a:p>
          <a:p>
            <a:pPr lvl="2"/>
            <a:r>
              <a:rPr lang="en-US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0.25%,0.5%, 1.5%, </a:t>
            </a:r>
          </a:p>
          <a:p>
            <a:pPr lvl="2"/>
            <a:r>
              <a:rPr lang="en-US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2%, 4%</a:t>
            </a:r>
          </a:p>
        </p:txBody>
      </p:sp>
      <p:sp>
        <p:nvSpPr>
          <p:cNvPr id="25" name="Google Shape;3291;p36">
            <a:extLst>
              <a:ext uri="{FF2B5EF4-FFF2-40B4-BE49-F238E27FC236}">
                <a16:creationId xmlns:a16="http://schemas.microsoft.com/office/drawing/2014/main" id="{5BE523CA-43D9-0C50-6635-BBC541BE7EFC}"/>
              </a:ext>
            </a:extLst>
          </p:cNvPr>
          <p:cNvSpPr txBox="1"/>
          <p:nvPr/>
        </p:nvSpPr>
        <p:spPr>
          <a:xfrm>
            <a:off x="7515150" y="3402916"/>
            <a:ext cx="1368964" cy="103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200">
                <a:latin typeface="Fira Sans" panose="020B0503050000020004" pitchFamily="34" charset="0"/>
              </a:rPr>
              <a:t>Difficulty to replicate all the results metrics in the paper</a:t>
            </a:r>
            <a:endParaRPr lang="en-US" sz="120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4864F7B3-6519-3060-C8BD-931A0CCAA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209" y="2022111"/>
            <a:ext cx="555191" cy="555191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B93FC73-B895-A5C4-B508-04424233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209" y="3613962"/>
            <a:ext cx="547016" cy="5470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A95BE334-ACF4-D9F6-9C8D-2C21A1111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047" y="3589438"/>
            <a:ext cx="631270" cy="63127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561918-9594-8551-1ABE-9E701A4A1D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901" y="2022111"/>
            <a:ext cx="502856" cy="50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51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64633534-662D-D449-7D68-6D690F62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C4077E63-6A73-6A3A-8631-6FCDEE741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pipeline</a:t>
            </a:r>
            <a:endParaRPr/>
          </a:p>
        </p:txBody>
      </p:sp>
      <p:sp>
        <p:nvSpPr>
          <p:cNvPr id="3787" name="Google Shape;3787;p41">
            <a:extLst>
              <a:ext uri="{FF2B5EF4-FFF2-40B4-BE49-F238E27FC236}">
                <a16:creationId xmlns:a16="http://schemas.microsoft.com/office/drawing/2014/main" id="{19FB7184-D15F-C70A-3B1E-6EE7895C8B52}"/>
              </a:ext>
            </a:extLst>
          </p:cNvPr>
          <p:cNvSpPr/>
          <p:nvPr/>
        </p:nvSpPr>
        <p:spPr>
          <a:xfrm>
            <a:off x="5134796" y="310789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>
            <a:extLst>
              <a:ext uri="{FF2B5EF4-FFF2-40B4-BE49-F238E27FC236}">
                <a16:creationId xmlns:a16="http://schemas.microsoft.com/office/drawing/2014/main" id="{D7B439CB-68E5-E3F7-8385-50B3DE52BADE}"/>
              </a:ext>
            </a:extLst>
          </p:cNvPr>
          <p:cNvSpPr/>
          <p:nvPr/>
        </p:nvSpPr>
        <p:spPr>
          <a:xfrm>
            <a:off x="5113593" y="308296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2D36F299-C4E4-54D6-40C9-E20024251701}"/>
              </a:ext>
            </a:extLst>
          </p:cNvPr>
          <p:cNvGrpSpPr/>
          <p:nvPr/>
        </p:nvGrpSpPr>
        <p:grpSpPr>
          <a:xfrm>
            <a:off x="3859421" y="412148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FCFB1431-DB2E-A007-14A2-09410743B47C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4AC33BD2-8396-9AAA-3A17-8FB2F15E9599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B4B5B987-DF2B-BD5C-F2D9-9EF589501B55}"/>
              </a:ext>
            </a:extLst>
          </p:cNvPr>
          <p:cNvGrpSpPr/>
          <p:nvPr/>
        </p:nvGrpSpPr>
        <p:grpSpPr>
          <a:xfrm>
            <a:off x="934330" y="174827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76BEBCB3-855A-8BC4-CC0B-A8BB5A4DD4E9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AD054278-0AEE-B387-69BB-B80EE0C46961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D07A1292-A7DB-981A-68CB-08FA1348C7BA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3E994CB1-1190-E9EA-AFBA-B9B07565FCDD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95E3913C-8944-C561-13B8-41DE1A0233E6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6AEBAD22-2951-5DCA-FDFE-85B1BD259C4D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27D6DAC4-BBDA-4CFC-012C-CFE4F55ACF7D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24576429-DAA6-8AA9-2894-01BFA912010F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CB81CD19-DEC9-93B9-27E6-EF83132DF37D}"/>
              </a:ext>
            </a:extLst>
          </p:cNvPr>
          <p:cNvGrpSpPr/>
          <p:nvPr/>
        </p:nvGrpSpPr>
        <p:grpSpPr>
          <a:xfrm>
            <a:off x="1336985" y="310789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CD3B8CAD-69C6-67A3-D632-7CC404D97DB9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1C802231-7E15-5741-1469-D9BE1954D084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9F341A45-CDF8-7163-CB7C-35A06BD8F4C4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A359AA64-2757-30A4-8E7D-DF9D366EEEB8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E693FFA9-01DF-C44E-2063-3727EE48A87D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620D0C83-AD93-D2DB-0582-0F930D6A30BE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9E6FDC3E-AA5E-FC55-D906-EBE1F4DDFE65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20C7D280-2BDD-F002-4E92-173B21E35DF4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FE0E40CE-E109-A16C-2B11-63D1D1700876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9B730974-A1D5-1CAD-229E-6F1C6233D955}"/>
              </a:ext>
            </a:extLst>
          </p:cNvPr>
          <p:cNvGrpSpPr/>
          <p:nvPr/>
        </p:nvGrpSpPr>
        <p:grpSpPr>
          <a:xfrm>
            <a:off x="2616655" y="137181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72551A78-5430-3621-68E1-170DDC7AD6B6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897E1E40-9A4C-84F3-38F6-EB5583A1E6FC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72439727-1F0E-173D-9ED8-4CC556055CCD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E8A49A80-D1C3-D80C-3B12-EB7B4A448498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5009A5E6-3EC1-6750-F837-7AD881F36EA2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42BEEF93-785D-E0A8-B08E-3169E0D4B5E7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BD7E41C7-1774-47AF-17F4-3411D58924F3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86FA402A-76FD-77FE-2494-BED9C0FADEED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6F378558-2904-9B85-1E8E-27048F84293E}"/>
              </a:ext>
            </a:extLst>
          </p:cNvPr>
          <p:cNvGrpSpPr/>
          <p:nvPr/>
        </p:nvGrpSpPr>
        <p:grpSpPr>
          <a:xfrm>
            <a:off x="4715943" y="328042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5B22E19C-D9F6-4548-BF71-67B61852AF12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2B43B0FB-ADCE-973E-355F-7C2536967A5F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66DB2D15-69EA-7BDA-8F02-F61FB4ABFE1A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1E3773C2-56AA-4DEC-605D-B9B39D27DBFD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473BCB3A-D27F-2279-4312-03159E65D113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>
            <a:extLst>
              <a:ext uri="{FF2B5EF4-FFF2-40B4-BE49-F238E27FC236}">
                <a16:creationId xmlns:a16="http://schemas.microsoft.com/office/drawing/2014/main" id="{1CFEB52D-5047-BD1C-A7D7-E40537874AEF}"/>
              </a:ext>
            </a:extLst>
          </p:cNvPr>
          <p:cNvGrpSpPr/>
          <p:nvPr/>
        </p:nvGrpSpPr>
        <p:grpSpPr>
          <a:xfrm>
            <a:off x="5137956" y="137181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>
              <a:extLst>
                <a:ext uri="{FF2B5EF4-FFF2-40B4-BE49-F238E27FC236}">
                  <a16:creationId xmlns:a16="http://schemas.microsoft.com/office/drawing/2014/main" id="{0921B961-5BB6-BD62-D2BD-BFD3A3593FAD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>
              <a:extLst>
                <a:ext uri="{FF2B5EF4-FFF2-40B4-BE49-F238E27FC236}">
                  <a16:creationId xmlns:a16="http://schemas.microsoft.com/office/drawing/2014/main" id="{C859577A-BF52-9658-0FFA-CDE745CF24C7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>
                <a:extLst>
                  <a:ext uri="{FF2B5EF4-FFF2-40B4-BE49-F238E27FC236}">
                    <a16:creationId xmlns:a16="http://schemas.microsoft.com/office/drawing/2014/main" id="{721A6401-6B21-9D35-288B-49095D474A33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>
                <a:extLst>
                  <a:ext uri="{FF2B5EF4-FFF2-40B4-BE49-F238E27FC236}">
                    <a16:creationId xmlns:a16="http://schemas.microsoft.com/office/drawing/2014/main" id="{71DF8957-92AA-063F-BBC5-CA9EB528C5FE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>
              <a:extLst>
                <a:ext uri="{FF2B5EF4-FFF2-40B4-BE49-F238E27FC236}">
                  <a16:creationId xmlns:a16="http://schemas.microsoft.com/office/drawing/2014/main" id="{04D2ACDF-837B-0835-3330-F2B6FCA4C7FE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>
                <a:extLst>
                  <a:ext uri="{FF2B5EF4-FFF2-40B4-BE49-F238E27FC236}">
                    <a16:creationId xmlns:a16="http://schemas.microsoft.com/office/drawing/2014/main" id="{064645A9-E62E-7D39-E9CC-F4B2645D81D0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>
                <a:extLst>
                  <a:ext uri="{FF2B5EF4-FFF2-40B4-BE49-F238E27FC236}">
                    <a16:creationId xmlns:a16="http://schemas.microsoft.com/office/drawing/2014/main" id="{57CA9D11-1F3E-31EE-DD0C-64C1E75BD4E4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>
                <a:extLst>
                  <a:ext uri="{FF2B5EF4-FFF2-40B4-BE49-F238E27FC236}">
                    <a16:creationId xmlns:a16="http://schemas.microsoft.com/office/drawing/2014/main" id="{016BE24D-E5B3-0ED9-4B27-8E58A497FD91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>
                <a:extLst>
                  <a:ext uri="{FF2B5EF4-FFF2-40B4-BE49-F238E27FC236}">
                    <a16:creationId xmlns:a16="http://schemas.microsoft.com/office/drawing/2014/main" id="{7F343C25-8FDD-4FF1-C2FB-26A42DDC1C9E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>
                <a:extLst>
                  <a:ext uri="{FF2B5EF4-FFF2-40B4-BE49-F238E27FC236}">
                    <a16:creationId xmlns:a16="http://schemas.microsoft.com/office/drawing/2014/main" id="{F261C6E1-630F-BDD7-A2DF-E17E1DB1EB30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6E2CD0B8-159F-8438-D4B3-8C17DD2197AC}"/>
              </a:ext>
            </a:extLst>
          </p:cNvPr>
          <p:cNvGrpSpPr/>
          <p:nvPr/>
        </p:nvGrpSpPr>
        <p:grpSpPr>
          <a:xfrm>
            <a:off x="3247500" y="286580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5C396C9A-11F3-A218-D8EF-F121DFA5818A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75C4A9F8-D470-B999-B81E-B387B3AA1AAE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57D2C877-D488-9549-481D-4F80E2DF7A38}"/>
              </a:ext>
            </a:extLst>
          </p:cNvPr>
          <p:cNvGrpSpPr/>
          <p:nvPr/>
        </p:nvGrpSpPr>
        <p:grpSpPr>
          <a:xfrm>
            <a:off x="732084" y="286581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8B22A326-FC13-A64D-0A2B-7734796C9C3E}"/>
                </a:ext>
              </a:extLst>
            </p:cNvPr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5F13209C-75E4-44E6-7238-FE0030A3F184}"/>
                </a:ext>
              </a:extLst>
            </p:cNvPr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err="1">
                  <a:latin typeface="Fira Sans" panose="020B0503050000020004" pitchFamily="34" charset="0"/>
                </a:rPr>
                <a:t>Clean</a:t>
              </a:r>
              <a:r>
                <a:rPr lang="it-IT" sz="1200">
                  <a:latin typeface="Fira Sans" panose="020B0503050000020004" pitchFamily="34" charset="0"/>
                </a:rPr>
                <a:t> model training</a:t>
              </a:r>
              <a:endParaRPr lang="it-IT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7B56B1EB-D59D-07AA-3D20-A79D1E17460A}"/>
              </a:ext>
            </a:extLst>
          </p:cNvPr>
          <p:cNvGrpSpPr/>
          <p:nvPr/>
        </p:nvGrpSpPr>
        <p:grpSpPr>
          <a:xfrm>
            <a:off x="1995219" y="165532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912AC2F1-4FAE-E500-A5E8-5DA94CFAF789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79DD0D7D-B930-6157-5F69-BE914CCDD73E}"/>
                </a:ext>
              </a:extLst>
            </p:cNvPr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latin typeface="Fira Sans" panose="020B0503050000020004" pitchFamily="34" charset="0"/>
                </a:rPr>
                <a:t>Model training on poisoned datasets</a:t>
              </a:r>
              <a:endParaRPr lang="en-US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9C24708D-C6B1-55D3-44F4-12FB6ECF104F}"/>
              </a:ext>
            </a:extLst>
          </p:cNvPr>
          <p:cNvGrpSpPr/>
          <p:nvPr/>
        </p:nvGrpSpPr>
        <p:grpSpPr>
          <a:xfrm>
            <a:off x="6799998" y="2021112"/>
            <a:ext cx="2024732" cy="884930"/>
            <a:chOff x="5888391" y="3392666"/>
            <a:chExt cx="1453638" cy="884930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BFF73ABB-6622-23FC-1AEA-C8804C787F36}"/>
                </a:ext>
              </a:extLst>
            </p:cNvPr>
            <p:cNvSpPr txBox="1"/>
            <p:nvPr/>
          </p:nvSpPr>
          <p:spPr>
            <a:xfrm>
              <a:off x="5888391" y="3742696"/>
              <a:ext cx="145363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200" err="1">
                  <a:latin typeface="Fira Sans" panose="020B0503050000020004" pitchFamily="34" charset="0"/>
                </a:rPr>
                <a:t>Graphs</a:t>
              </a:r>
              <a:r>
                <a:rPr lang="it-IT" sz="1200">
                  <a:latin typeface="Fira Sans" panose="020B0503050000020004" pitchFamily="34" charset="0"/>
                </a:rPr>
                <a:t> and </a:t>
              </a:r>
              <a:r>
                <a:rPr lang="it-IT" sz="1200" err="1">
                  <a:latin typeface="Fira Sans" panose="020B0503050000020004" pitchFamily="34" charset="0"/>
                </a:rPr>
                <a:t>tables</a:t>
              </a:r>
              <a:r>
                <a:rPr lang="it-IT" sz="1200">
                  <a:latin typeface="Fira Sans" panose="020B0503050000020004" pitchFamily="34" charset="0"/>
                </a:rPr>
                <a:t> are </a:t>
              </a:r>
              <a:r>
                <a:rPr lang="it-IT" sz="1200" err="1">
                  <a:latin typeface="Fira Sans" panose="020B0503050000020004" pitchFamily="34" charset="0"/>
                </a:rPr>
                <a:t>generated</a:t>
              </a:r>
              <a:r>
                <a:rPr lang="it-IT" sz="1200">
                  <a:latin typeface="Fira Sans" panose="020B0503050000020004" pitchFamily="34" charset="0"/>
                </a:rPr>
                <a:t> to </a:t>
              </a:r>
              <a:r>
                <a:rPr lang="it-IT" sz="1200" err="1">
                  <a:latin typeface="Fira Sans" panose="020B0503050000020004" pitchFamily="34" charset="0"/>
                </a:rPr>
                <a:t>evaluate</a:t>
              </a:r>
              <a:r>
                <a:rPr lang="it-IT" sz="1200">
                  <a:latin typeface="Fira Sans" panose="020B0503050000020004" pitchFamily="34" charset="0"/>
                </a:rPr>
                <a:t> the </a:t>
              </a:r>
              <a:r>
                <a:rPr lang="it-IT" sz="1200" err="1">
                  <a:latin typeface="Fira Sans" panose="020B0503050000020004" pitchFamily="34" charset="0"/>
                </a:rPr>
                <a:t>effectiveness</a:t>
              </a:r>
              <a:r>
                <a:rPr lang="it-IT" sz="1200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7540A569-3CF2-11A2-66A7-261716CEC75F}"/>
                </a:ext>
              </a:extLst>
            </p:cNvPr>
            <p:cNvSpPr txBox="1"/>
            <p:nvPr/>
          </p:nvSpPr>
          <p:spPr>
            <a:xfrm>
              <a:off x="5934028" y="3392666"/>
              <a:ext cx="1265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CA5098E0-A7AD-02FE-9A83-0CB11C09AC06}"/>
              </a:ext>
            </a:extLst>
          </p:cNvPr>
          <p:cNvGrpSpPr/>
          <p:nvPr/>
        </p:nvGrpSpPr>
        <p:grpSpPr>
          <a:xfrm>
            <a:off x="4508925" y="165532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945F8BA2-4159-CB4E-1994-1DCACB66E40B}"/>
                </a:ext>
              </a:extLst>
            </p:cNvPr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F4E5E1E4-E96E-43AB-CD06-B145D951DBDA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434626E5-DC68-0758-176E-54D58944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41" y="195045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B156B9B3-9CAC-8488-9D6E-2119B35A1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15" y="3302454"/>
            <a:ext cx="718191" cy="718191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95A90C5B-3A01-2913-B1ED-DFAB18B4E6F9}"/>
              </a:ext>
            </a:extLst>
          </p:cNvPr>
          <p:cNvSpPr/>
          <p:nvPr/>
        </p:nvSpPr>
        <p:spPr>
          <a:xfrm>
            <a:off x="2592642" y="308296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18455C93-32DB-5BEA-6C60-9E49398C2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564" y="331698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43EFBD70-1469-68FB-1202-2D7F5F78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965" y="1883001"/>
            <a:ext cx="457234" cy="457234"/>
          </a:xfrm>
          <a:prstGeom prst="rect">
            <a:avLst/>
          </a:prstGeom>
        </p:spPr>
      </p:pic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70DB41F0-FE1A-8934-F989-A8ED33147D26}"/>
              </a:ext>
            </a:extLst>
          </p:cNvPr>
          <p:cNvSpPr/>
          <p:nvPr/>
        </p:nvSpPr>
        <p:spPr>
          <a:xfrm>
            <a:off x="7661864" y="3135226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FF0CFD34-4B18-1963-B8EB-2F1B97ADC960}"/>
              </a:ext>
            </a:extLst>
          </p:cNvPr>
          <p:cNvSpPr/>
          <p:nvPr/>
        </p:nvSpPr>
        <p:spPr>
          <a:xfrm>
            <a:off x="7640661" y="3110292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C05495BC-8223-30B5-F827-4B6AB63C4D94}"/>
              </a:ext>
            </a:extLst>
          </p:cNvPr>
          <p:cNvGrpSpPr/>
          <p:nvPr/>
        </p:nvGrpSpPr>
        <p:grpSpPr>
          <a:xfrm>
            <a:off x="6386489" y="4148812"/>
            <a:ext cx="1284904" cy="240206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0907E511-3679-F883-C841-02249E17F739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675E2612-7048-104E-AF06-E3F989CE7817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41DAC2E3-C719-9874-7FA5-C7A251CDFF0F}"/>
              </a:ext>
            </a:extLst>
          </p:cNvPr>
          <p:cNvGrpSpPr/>
          <p:nvPr/>
        </p:nvGrpSpPr>
        <p:grpSpPr>
          <a:xfrm>
            <a:off x="7243011" y="3307754"/>
            <a:ext cx="845539" cy="8455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3B41064B-F884-AEA3-B0D8-32E381EF700F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AA5F9CB8-1051-1493-087E-02156889D1FA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1F9605D3-2429-2166-873B-5072F39D0028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0EB39336-CBC9-EC88-D21B-0EBCC1A51787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FD4398AD-09E4-54E9-F515-40BC7D345B38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E2F8FF5F-1716-C16B-D34E-4DA3AE2571B9}"/>
              </a:ext>
            </a:extLst>
          </p:cNvPr>
          <p:cNvGrpSpPr/>
          <p:nvPr/>
        </p:nvGrpSpPr>
        <p:grpSpPr>
          <a:xfrm>
            <a:off x="5569672" y="2910145"/>
            <a:ext cx="1683870" cy="1202835"/>
            <a:chOff x="5683719" y="2957250"/>
            <a:chExt cx="1683870" cy="1202835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A3D7502D-32CA-F6BA-56A9-3B1243D886CA}"/>
                </a:ext>
              </a:extLst>
            </p:cNvPr>
            <p:cNvSpPr txBox="1"/>
            <p:nvPr/>
          </p:nvSpPr>
          <p:spPr>
            <a:xfrm>
              <a:off x="5683719" y="3428364"/>
              <a:ext cx="1683870" cy="73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14BD7C57-CCB3-FDB8-C91B-5A443397C173}"/>
                </a:ext>
              </a:extLst>
            </p:cNvPr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>
                  <a:solidFill>
                    <a:schemeClr val="accent1"/>
                  </a:solidFill>
                  <a:latin typeface="Fira Sans Medium"/>
                </a:rPr>
              </a:br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2A004983-ADC2-CD15-786C-AE38CB47D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299" y="3450112"/>
            <a:ext cx="548962" cy="548962"/>
          </a:xfrm>
          <a:prstGeom prst="rect">
            <a:avLst/>
          </a:prstGeom>
        </p:spPr>
      </p:pic>
      <p:pic>
        <p:nvPicPr>
          <p:cNvPr id="2" name="Immagine 1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5E19F6BA-1634-67D3-5DC0-D7C15720A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5133" y="1819479"/>
            <a:ext cx="547279" cy="547279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A7B3D0CF-6726-B2F4-8852-D5BDFCFF75FA}"/>
              </a:ext>
            </a:extLst>
          </p:cNvPr>
          <p:cNvSpPr/>
          <p:nvPr/>
        </p:nvSpPr>
        <p:spPr>
          <a:xfrm>
            <a:off x="2592642" y="157609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41">
            <a:extLst>
              <a:ext uri="{FF2B5EF4-FFF2-40B4-BE49-F238E27FC236}">
                <a16:creationId xmlns:a16="http://schemas.microsoft.com/office/drawing/2014/main" id="{DE73E72F-A893-1354-0394-45E32B8D370A}"/>
              </a:ext>
            </a:extLst>
          </p:cNvPr>
          <p:cNvSpPr/>
          <p:nvPr/>
        </p:nvSpPr>
        <p:spPr>
          <a:xfrm>
            <a:off x="5113593" y="157609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734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CB852A51-206C-94E1-11CC-D7A017756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14BB2CAB-75AC-83E6-8420-784DD633C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Model </a:t>
            </a:r>
            <a:r>
              <a:rPr lang="it-IT" dirty="0" err="1"/>
              <a:t>architecture</a:t>
            </a:r>
            <a:endParaRPr dirty="0"/>
          </a:p>
        </p:txBody>
      </p: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C19A0F22-D546-462B-0FAD-2C47BACFC59F}"/>
              </a:ext>
            </a:extLst>
          </p:cNvPr>
          <p:cNvGrpSpPr>
            <a:grpSpLocks noChangeAspect="1"/>
          </p:cNvGrpSpPr>
          <p:nvPr/>
        </p:nvGrpSpPr>
        <p:grpSpPr>
          <a:xfrm>
            <a:off x="582741" y="1466741"/>
            <a:ext cx="1286251" cy="1585420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B82A80FD-5581-0784-B109-C71B4B479E9C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5F8A29D9-64C1-F4F9-D110-19824F1C42A5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CCAA37A8-9AB0-13B5-8D31-D201ACDB220E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5123DD33-6917-60ED-3D53-7CC888E90553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0AA6F857-6BB1-8AD3-8B85-68D5E1788022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ADBEAB4A-0386-3C0D-2E75-513194CCDEA5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C577E957-4AD3-DEC1-6DA0-096EFB71854A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ED8B5DF2-A9FB-DD4B-0F63-80621DB786C6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260D1D6F-EE91-6230-4CF5-423CC6441349}"/>
              </a:ext>
            </a:extLst>
          </p:cNvPr>
          <p:cNvGrpSpPr>
            <a:grpSpLocks noChangeAspect="1"/>
          </p:cNvGrpSpPr>
          <p:nvPr/>
        </p:nvGrpSpPr>
        <p:grpSpPr>
          <a:xfrm>
            <a:off x="136859" y="2860016"/>
            <a:ext cx="2190539" cy="1112002"/>
            <a:chOff x="708252" y="3119313"/>
            <a:chExt cx="1440576" cy="731292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E9A3CD9B-381F-D21C-260F-D3C34818A866}"/>
                </a:ext>
              </a:extLst>
            </p:cNvPr>
            <p:cNvSpPr txBox="1"/>
            <p:nvPr/>
          </p:nvSpPr>
          <p:spPr>
            <a:xfrm>
              <a:off x="791228" y="3119313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737A718B-B4EF-E600-266A-A37806A8B5F2}"/>
                </a:ext>
              </a:extLst>
            </p:cNvPr>
            <p:cNvSpPr txBox="1"/>
            <p:nvPr/>
          </p:nvSpPr>
          <p:spPr>
            <a:xfrm>
              <a:off x="708252" y="3315705"/>
              <a:ext cx="1440576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600" dirty="0" err="1">
                  <a:latin typeface="Fira Sans" panose="020B0503050000020004" pitchFamily="34" charset="0"/>
                </a:rPr>
                <a:t>Clean</a:t>
              </a:r>
              <a:r>
                <a:rPr lang="it-IT" sz="1600" dirty="0">
                  <a:latin typeface="Fira Sans" panose="020B0503050000020004" pitchFamily="34" charset="0"/>
                </a:rPr>
                <a:t> model training</a:t>
              </a:r>
              <a:endParaRPr lang="it-IT" sz="16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8296A78F-BD74-66CD-4F65-87C366E5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79" y="1784292"/>
            <a:ext cx="658263" cy="658263"/>
          </a:xfrm>
          <a:prstGeom prst="rect">
            <a:avLst/>
          </a:prstGeom>
        </p:spPr>
      </p:pic>
      <p:pic>
        <p:nvPicPr>
          <p:cNvPr id="3" name="Immagine 2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FBB61BA4-5BBF-179E-3C96-6A19AC27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5447"/>
          <a:stretch>
            <a:fillRect/>
          </a:stretch>
        </p:blipFill>
        <p:spPr>
          <a:xfrm>
            <a:off x="6469239" y="863550"/>
            <a:ext cx="241172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7B6D4F-DAF1-E853-1283-C4CC48DD55BE}"/>
              </a:ext>
            </a:extLst>
          </p:cNvPr>
          <p:cNvSpPr txBox="1"/>
          <p:nvPr/>
        </p:nvSpPr>
        <p:spPr>
          <a:xfrm>
            <a:off x="2826905" y="1391967"/>
            <a:ext cx="332334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Fira Sans" panose="020B0503050000020004" pitchFamily="34" charset="0"/>
              </a:rPr>
              <a:t>Rete fully-connected: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Layer 1: 4000 neurons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Layer 2: 2000 neurons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Layer 3: 100 neurons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Output sigmoid </a:t>
            </a:r>
            <a:r>
              <a:rPr lang="en-US" dirty="0" err="1">
                <a:solidFill>
                  <a:schemeClr val="dk1"/>
                </a:solidFill>
                <a:latin typeface="Fira Sans" panose="020B0503050000020004" pitchFamily="34" charset="0"/>
              </a:rPr>
              <a:t>ReLU</a:t>
            </a: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 + </a:t>
            </a:r>
          </a:p>
          <a:p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	</a:t>
            </a:r>
            <a:r>
              <a:rPr lang="en-US" dirty="0" err="1">
                <a:solidFill>
                  <a:schemeClr val="dk1"/>
                </a:solidFill>
                <a:latin typeface="Fira Sans" panose="020B0503050000020004" pitchFamily="34" charset="0"/>
              </a:rPr>
              <a:t>BatchNorm</a:t>
            </a: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 per each layer. </a:t>
            </a:r>
            <a:b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Dropout: 0.5 Adam LR=0.001 </a:t>
            </a:r>
            <a:b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L2 weight decay = 1e−5 </a:t>
            </a:r>
            <a:b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10 </a:t>
            </a:r>
            <a:r>
              <a:rPr lang="en-US" dirty="0" err="1">
                <a:solidFill>
                  <a:schemeClr val="dk1"/>
                </a:solidFill>
                <a:latin typeface="Fira Sans" panose="020B0503050000020004" pitchFamily="34" charset="0"/>
              </a:rPr>
              <a:t>epoche</a:t>
            </a: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, batch size 256.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30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DA4B22F8-1340-CBE2-51BB-028074276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27B231C0-FFE5-F112-C3F3-89A6D2E81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pipeline</a:t>
            </a:r>
            <a:endParaRPr/>
          </a:p>
        </p:txBody>
      </p:sp>
      <p:sp>
        <p:nvSpPr>
          <p:cNvPr id="3787" name="Google Shape;3787;p41">
            <a:extLst>
              <a:ext uri="{FF2B5EF4-FFF2-40B4-BE49-F238E27FC236}">
                <a16:creationId xmlns:a16="http://schemas.microsoft.com/office/drawing/2014/main" id="{CA9DA153-6328-D08D-6A56-B4F424577279}"/>
              </a:ext>
            </a:extLst>
          </p:cNvPr>
          <p:cNvSpPr/>
          <p:nvPr/>
        </p:nvSpPr>
        <p:spPr>
          <a:xfrm>
            <a:off x="5134796" y="310789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>
            <a:extLst>
              <a:ext uri="{FF2B5EF4-FFF2-40B4-BE49-F238E27FC236}">
                <a16:creationId xmlns:a16="http://schemas.microsoft.com/office/drawing/2014/main" id="{B1E77DA0-4F00-DEE8-B5A0-4EC1891589F4}"/>
              </a:ext>
            </a:extLst>
          </p:cNvPr>
          <p:cNvSpPr/>
          <p:nvPr/>
        </p:nvSpPr>
        <p:spPr>
          <a:xfrm>
            <a:off x="5113593" y="308296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7B368B44-DB26-EB52-5867-78EEA18D0FB1}"/>
              </a:ext>
            </a:extLst>
          </p:cNvPr>
          <p:cNvGrpSpPr/>
          <p:nvPr/>
        </p:nvGrpSpPr>
        <p:grpSpPr>
          <a:xfrm>
            <a:off x="3859421" y="412148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E9133D8C-C1BA-19BB-E17B-2B6ADF666E98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D56DBECA-BFEB-B3F7-6D19-C43DF8BC4D76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DBE4C150-1617-DF66-2A45-0FA9E9D0386F}"/>
              </a:ext>
            </a:extLst>
          </p:cNvPr>
          <p:cNvGrpSpPr/>
          <p:nvPr/>
        </p:nvGrpSpPr>
        <p:grpSpPr>
          <a:xfrm>
            <a:off x="934330" y="174827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724F4B5B-DA83-FA75-5F3E-5F88ABD18737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411856CD-9D35-B3FC-EDAF-A77AD8113558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9F06821E-2DBE-043F-D046-A3C61D91AF03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EB5B07C5-DA1C-FE8E-F3A2-9C20046BC7E7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9B8886BD-9BC1-1069-CC93-CEC1FFABB19C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778EBAF4-23E5-8A78-9698-AE4C6ED763AB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3FCA41BA-15E7-8B01-B82D-2A704C4EBA81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AB0215EE-177D-D6E7-4C67-E6EA7DE00B96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01783B66-CCC6-8CEE-FD4C-75DA494A6048}"/>
              </a:ext>
            </a:extLst>
          </p:cNvPr>
          <p:cNvGrpSpPr/>
          <p:nvPr/>
        </p:nvGrpSpPr>
        <p:grpSpPr>
          <a:xfrm>
            <a:off x="1336985" y="310789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F6FBDB78-6996-6AE9-F51D-D9DA2BCF841C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9785B5E4-050E-8F21-3384-4353B0ED134C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CC1DF251-EE81-60B9-3E2C-7CE3CF60AEFF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84D7917A-5C09-9B14-DA54-2ECF5364EE7D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7915DFC7-F36B-CDD4-D0EF-FB7FDC8B9BC1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AEBD1E22-D315-9558-F7CB-5C4E85950E0C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42C3A91C-99E1-A523-636C-B648C1D2B34C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9343BE33-27BD-71A8-529C-3E6C0CFF3C22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CE5532BE-4071-C5D5-23A5-BB326CB1DFD3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BD9682A0-21FB-F0A1-5F7C-491315D42285}"/>
              </a:ext>
            </a:extLst>
          </p:cNvPr>
          <p:cNvGrpSpPr/>
          <p:nvPr/>
        </p:nvGrpSpPr>
        <p:grpSpPr>
          <a:xfrm>
            <a:off x="2616655" y="137181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C0C03570-A907-5ABF-64B1-DC68AAC69DE0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FF26F41D-3274-17C2-3673-89F78D2AD64D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2A7E3AF6-2B96-4AB8-3152-F78E5B153B3B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DB398980-26AD-8375-4B54-9343B0BCAD2A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54A9E197-3728-F8A8-FF04-96CEB190B1EC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13C59EE2-D801-9496-9136-BF0B3326119E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0FB1C20B-756E-1164-3A5B-58A855AF668D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5F45C175-17CF-D7A6-28A1-5508C9E31885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2FF16D62-0147-9BE9-3D98-FEF32BAB98D3}"/>
              </a:ext>
            </a:extLst>
          </p:cNvPr>
          <p:cNvGrpSpPr/>
          <p:nvPr/>
        </p:nvGrpSpPr>
        <p:grpSpPr>
          <a:xfrm>
            <a:off x="4715943" y="328042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0562813C-2190-8C00-522E-8FCDCF4AD1DD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D9355513-EA93-FFF7-E0DF-C3D4A27778C4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B27109D9-4B8A-7E21-A602-32DC0D7F4EA1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F7E71E5A-769F-2920-2CDA-AF90004A1386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3CA1FF36-FEDB-DDD1-2330-031193FB88EA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>
            <a:extLst>
              <a:ext uri="{FF2B5EF4-FFF2-40B4-BE49-F238E27FC236}">
                <a16:creationId xmlns:a16="http://schemas.microsoft.com/office/drawing/2014/main" id="{8F5D7656-022B-137E-8DA7-C725E9A46F40}"/>
              </a:ext>
            </a:extLst>
          </p:cNvPr>
          <p:cNvGrpSpPr/>
          <p:nvPr/>
        </p:nvGrpSpPr>
        <p:grpSpPr>
          <a:xfrm>
            <a:off x="5137956" y="137181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>
              <a:extLst>
                <a:ext uri="{FF2B5EF4-FFF2-40B4-BE49-F238E27FC236}">
                  <a16:creationId xmlns:a16="http://schemas.microsoft.com/office/drawing/2014/main" id="{E39F5C1D-D3CC-8784-B9F8-06E41EF875A5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>
              <a:extLst>
                <a:ext uri="{FF2B5EF4-FFF2-40B4-BE49-F238E27FC236}">
                  <a16:creationId xmlns:a16="http://schemas.microsoft.com/office/drawing/2014/main" id="{CC20AAB0-EE52-2D52-6D8B-096201EA5536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>
                <a:extLst>
                  <a:ext uri="{FF2B5EF4-FFF2-40B4-BE49-F238E27FC236}">
                    <a16:creationId xmlns:a16="http://schemas.microsoft.com/office/drawing/2014/main" id="{73F057CF-F5AD-FC40-96C7-682C02488BEA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>
                <a:extLst>
                  <a:ext uri="{FF2B5EF4-FFF2-40B4-BE49-F238E27FC236}">
                    <a16:creationId xmlns:a16="http://schemas.microsoft.com/office/drawing/2014/main" id="{D681EF9D-BCB9-6DA9-E006-9FD1E50D34F9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>
              <a:extLst>
                <a:ext uri="{FF2B5EF4-FFF2-40B4-BE49-F238E27FC236}">
                  <a16:creationId xmlns:a16="http://schemas.microsoft.com/office/drawing/2014/main" id="{A4933E1C-33A0-986E-84C5-5D64D65E60E6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>
                <a:extLst>
                  <a:ext uri="{FF2B5EF4-FFF2-40B4-BE49-F238E27FC236}">
                    <a16:creationId xmlns:a16="http://schemas.microsoft.com/office/drawing/2014/main" id="{E16FE36E-6A79-BF0F-4456-AB688AA79F33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>
                <a:extLst>
                  <a:ext uri="{FF2B5EF4-FFF2-40B4-BE49-F238E27FC236}">
                    <a16:creationId xmlns:a16="http://schemas.microsoft.com/office/drawing/2014/main" id="{FF69EC34-5631-6CBE-E9E4-B50394E8BED9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>
                <a:extLst>
                  <a:ext uri="{FF2B5EF4-FFF2-40B4-BE49-F238E27FC236}">
                    <a16:creationId xmlns:a16="http://schemas.microsoft.com/office/drawing/2014/main" id="{407B0BF4-24BD-2228-9B42-F04E80E03F16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>
                <a:extLst>
                  <a:ext uri="{FF2B5EF4-FFF2-40B4-BE49-F238E27FC236}">
                    <a16:creationId xmlns:a16="http://schemas.microsoft.com/office/drawing/2014/main" id="{7AE61A3E-B7AF-83EC-5F8B-1B10F6828AB7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>
                <a:extLst>
                  <a:ext uri="{FF2B5EF4-FFF2-40B4-BE49-F238E27FC236}">
                    <a16:creationId xmlns:a16="http://schemas.microsoft.com/office/drawing/2014/main" id="{42E58228-8A10-8EB8-8B7C-54487F6C8069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A2A75BCF-E48B-21E1-3F25-A59B72E4DA39}"/>
              </a:ext>
            </a:extLst>
          </p:cNvPr>
          <p:cNvGrpSpPr/>
          <p:nvPr/>
        </p:nvGrpSpPr>
        <p:grpSpPr>
          <a:xfrm>
            <a:off x="3247500" y="286580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1A016443-11A1-10FC-B416-174B53988E8D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561DA2CA-1CFF-9554-0CD0-C241B9B5C9D7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1BF62652-68A4-DE2A-8499-36B18EF6BC1E}"/>
              </a:ext>
            </a:extLst>
          </p:cNvPr>
          <p:cNvGrpSpPr/>
          <p:nvPr/>
        </p:nvGrpSpPr>
        <p:grpSpPr>
          <a:xfrm>
            <a:off x="732084" y="286581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B5F0C7EF-DA5A-3FD4-824C-663B91A66D08}"/>
                </a:ext>
              </a:extLst>
            </p:cNvPr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87642748-4589-68CF-E2F3-F45F6F338793}"/>
                </a:ext>
              </a:extLst>
            </p:cNvPr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err="1">
                  <a:latin typeface="Fira Sans" panose="020B0503050000020004" pitchFamily="34" charset="0"/>
                </a:rPr>
                <a:t>Clean</a:t>
              </a:r>
              <a:r>
                <a:rPr lang="it-IT" sz="1200">
                  <a:latin typeface="Fira Sans" panose="020B0503050000020004" pitchFamily="34" charset="0"/>
                </a:rPr>
                <a:t> model training</a:t>
              </a:r>
              <a:endParaRPr lang="it-IT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53B4450B-922F-A9AC-CB88-A00D6D300200}"/>
              </a:ext>
            </a:extLst>
          </p:cNvPr>
          <p:cNvGrpSpPr/>
          <p:nvPr/>
        </p:nvGrpSpPr>
        <p:grpSpPr>
          <a:xfrm>
            <a:off x="1995219" y="165532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FD976458-A7ED-AAD0-0A8D-58102542700B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D86C3554-3E0B-003A-878B-3EFB7C799C31}"/>
                </a:ext>
              </a:extLst>
            </p:cNvPr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latin typeface="Fira Sans" panose="020B0503050000020004" pitchFamily="34" charset="0"/>
                </a:rPr>
                <a:t>Model training on poisoned datasets</a:t>
              </a:r>
              <a:endParaRPr lang="en-US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EED6ED1B-E387-C178-B252-C22A2F508CB8}"/>
              </a:ext>
            </a:extLst>
          </p:cNvPr>
          <p:cNvGrpSpPr/>
          <p:nvPr/>
        </p:nvGrpSpPr>
        <p:grpSpPr>
          <a:xfrm>
            <a:off x="6799998" y="2021112"/>
            <a:ext cx="2024732" cy="884930"/>
            <a:chOff x="5888391" y="3392666"/>
            <a:chExt cx="1453638" cy="884930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87451049-62A3-D4F0-34C7-47D21BAD227D}"/>
                </a:ext>
              </a:extLst>
            </p:cNvPr>
            <p:cNvSpPr txBox="1"/>
            <p:nvPr/>
          </p:nvSpPr>
          <p:spPr>
            <a:xfrm>
              <a:off x="5888391" y="3742696"/>
              <a:ext cx="145363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200" err="1">
                  <a:latin typeface="Fira Sans" panose="020B0503050000020004" pitchFamily="34" charset="0"/>
                </a:rPr>
                <a:t>Graphs</a:t>
              </a:r>
              <a:r>
                <a:rPr lang="it-IT" sz="1200">
                  <a:latin typeface="Fira Sans" panose="020B0503050000020004" pitchFamily="34" charset="0"/>
                </a:rPr>
                <a:t> and </a:t>
              </a:r>
              <a:r>
                <a:rPr lang="it-IT" sz="1200" err="1">
                  <a:latin typeface="Fira Sans" panose="020B0503050000020004" pitchFamily="34" charset="0"/>
                </a:rPr>
                <a:t>tables</a:t>
              </a:r>
              <a:r>
                <a:rPr lang="it-IT" sz="1200">
                  <a:latin typeface="Fira Sans" panose="020B0503050000020004" pitchFamily="34" charset="0"/>
                </a:rPr>
                <a:t> are </a:t>
              </a:r>
              <a:r>
                <a:rPr lang="it-IT" sz="1200" err="1">
                  <a:latin typeface="Fira Sans" panose="020B0503050000020004" pitchFamily="34" charset="0"/>
                </a:rPr>
                <a:t>generated</a:t>
              </a:r>
              <a:r>
                <a:rPr lang="it-IT" sz="1200">
                  <a:latin typeface="Fira Sans" panose="020B0503050000020004" pitchFamily="34" charset="0"/>
                </a:rPr>
                <a:t> to </a:t>
              </a:r>
              <a:r>
                <a:rPr lang="it-IT" sz="1200" err="1">
                  <a:latin typeface="Fira Sans" panose="020B0503050000020004" pitchFamily="34" charset="0"/>
                </a:rPr>
                <a:t>evaluate</a:t>
              </a:r>
              <a:r>
                <a:rPr lang="it-IT" sz="1200">
                  <a:latin typeface="Fira Sans" panose="020B0503050000020004" pitchFamily="34" charset="0"/>
                </a:rPr>
                <a:t> the </a:t>
              </a:r>
              <a:r>
                <a:rPr lang="it-IT" sz="1200" err="1">
                  <a:latin typeface="Fira Sans" panose="020B0503050000020004" pitchFamily="34" charset="0"/>
                </a:rPr>
                <a:t>effectiveness</a:t>
              </a:r>
              <a:r>
                <a:rPr lang="it-IT" sz="1200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BE9829AE-CD04-62F9-1BE1-438639B0DACF}"/>
                </a:ext>
              </a:extLst>
            </p:cNvPr>
            <p:cNvSpPr txBox="1"/>
            <p:nvPr/>
          </p:nvSpPr>
          <p:spPr>
            <a:xfrm>
              <a:off x="5934028" y="3392666"/>
              <a:ext cx="1265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4623DE22-A98E-7828-A9B4-6D8B6CA58563}"/>
              </a:ext>
            </a:extLst>
          </p:cNvPr>
          <p:cNvGrpSpPr/>
          <p:nvPr/>
        </p:nvGrpSpPr>
        <p:grpSpPr>
          <a:xfrm>
            <a:off x="4508925" y="165532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61FA7411-A951-CB2E-C49E-20F2F0477D9B}"/>
                </a:ext>
              </a:extLst>
            </p:cNvPr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B812FE87-14A5-65F0-D150-6BA46C6ADA8C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3D7E5CB1-F23D-1B1C-B24D-49E6376B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41" y="195045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F03EEB70-77FE-E975-46CA-AD8D14BA2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15" y="3302454"/>
            <a:ext cx="718191" cy="718191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544F4A06-2387-010F-39EA-4568756C131C}"/>
              </a:ext>
            </a:extLst>
          </p:cNvPr>
          <p:cNvSpPr/>
          <p:nvPr/>
        </p:nvSpPr>
        <p:spPr>
          <a:xfrm>
            <a:off x="2592642" y="308296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DEE50674-7E96-C9CB-3C4E-7FB2E2156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564" y="331698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EDCC5255-3B0A-9865-0B89-74B5EE9F4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965" y="1883001"/>
            <a:ext cx="457234" cy="457234"/>
          </a:xfrm>
          <a:prstGeom prst="rect">
            <a:avLst/>
          </a:prstGeom>
        </p:spPr>
      </p:pic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AB18B81C-0FCD-C725-BF8D-70186E2CBC22}"/>
              </a:ext>
            </a:extLst>
          </p:cNvPr>
          <p:cNvSpPr/>
          <p:nvPr/>
        </p:nvSpPr>
        <p:spPr>
          <a:xfrm>
            <a:off x="7661864" y="3135226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1ABC1E27-F408-7DA0-A3C2-EE859D90490B}"/>
              </a:ext>
            </a:extLst>
          </p:cNvPr>
          <p:cNvSpPr/>
          <p:nvPr/>
        </p:nvSpPr>
        <p:spPr>
          <a:xfrm>
            <a:off x="7640661" y="3110292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04A50E08-C2AB-4A2A-9FBC-AAA51829E078}"/>
              </a:ext>
            </a:extLst>
          </p:cNvPr>
          <p:cNvGrpSpPr/>
          <p:nvPr/>
        </p:nvGrpSpPr>
        <p:grpSpPr>
          <a:xfrm>
            <a:off x="6386489" y="4148812"/>
            <a:ext cx="1284904" cy="240206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95F505E3-4EE3-2727-4E9F-24EB28E7EFA9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80DBC748-84CA-39C4-8243-0F1FFF474C0E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9A1A1792-7ED9-BADC-17C8-FCA79CDA7EDA}"/>
              </a:ext>
            </a:extLst>
          </p:cNvPr>
          <p:cNvGrpSpPr/>
          <p:nvPr/>
        </p:nvGrpSpPr>
        <p:grpSpPr>
          <a:xfrm>
            <a:off x="7243011" y="3307754"/>
            <a:ext cx="845539" cy="8455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406A15AF-34EA-ECE6-CD86-66ECE720F610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5C7921CA-0673-6BDE-71AA-C83EDA269BB7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B625073B-49AC-072C-DBC9-E7F770C03490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19CD07AA-D146-89F8-67EE-F23F1965A73A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FF4F9125-003B-FC86-E6E1-84946CF954C4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B2B1B0B8-3331-D283-FA8D-FDC3E87FA6A1}"/>
              </a:ext>
            </a:extLst>
          </p:cNvPr>
          <p:cNvGrpSpPr/>
          <p:nvPr/>
        </p:nvGrpSpPr>
        <p:grpSpPr>
          <a:xfrm>
            <a:off x="5569672" y="2910145"/>
            <a:ext cx="1683870" cy="1202835"/>
            <a:chOff x="5683719" y="2957250"/>
            <a:chExt cx="1683870" cy="1202835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3CD1C607-2D13-534E-1611-372306AECB92}"/>
                </a:ext>
              </a:extLst>
            </p:cNvPr>
            <p:cNvSpPr txBox="1"/>
            <p:nvPr/>
          </p:nvSpPr>
          <p:spPr>
            <a:xfrm>
              <a:off x="5683719" y="3428364"/>
              <a:ext cx="1683870" cy="73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DD99DA98-90F3-DBA0-1F9D-F1C0FA7E0A88}"/>
                </a:ext>
              </a:extLst>
            </p:cNvPr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>
                  <a:solidFill>
                    <a:schemeClr val="accent1"/>
                  </a:solidFill>
                  <a:latin typeface="Fira Sans Medium"/>
                </a:rPr>
              </a:br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D11A3D20-7FEF-3525-B7FE-C7C6C030A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299" y="3450112"/>
            <a:ext cx="548962" cy="548962"/>
          </a:xfrm>
          <a:prstGeom prst="rect">
            <a:avLst/>
          </a:prstGeom>
        </p:spPr>
      </p:pic>
      <p:pic>
        <p:nvPicPr>
          <p:cNvPr id="2" name="Immagine 1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E794928A-B807-7DEC-D24F-01CC5AF07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5133" y="1819479"/>
            <a:ext cx="547279" cy="547279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175D7495-1814-E734-BD33-8CBFC421E5E6}"/>
              </a:ext>
            </a:extLst>
          </p:cNvPr>
          <p:cNvSpPr/>
          <p:nvPr/>
        </p:nvSpPr>
        <p:spPr>
          <a:xfrm>
            <a:off x="2592642" y="157609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41">
            <a:extLst>
              <a:ext uri="{FF2B5EF4-FFF2-40B4-BE49-F238E27FC236}">
                <a16:creationId xmlns:a16="http://schemas.microsoft.com/office/drawing/2014/main" id="{703057D4-2C27-6F9C-7A94-731BCEEB95EE}"/>
              </a:ext>
            </a:extLst>
          </p:cNvPr>
          <p:cNvSpPr/>
          <p:nvPr/>
        </p:nvSpPr>
        <p:spPr>
          <a:xfrm>
            <a:off x="5113593" y="157609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52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B0C0C-4BD5-ADF7-7E3B-16523D62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General </a:t>
            </a:r>
            <a:r>
              <a:rPr lang="en-US" noProof="0" dirty="0"/>
              <a:t>context</a:t>
            </a:r>
            <a:endParaRPr lang="en-US" dirty="0"/>
          </a:p>
        </p:txBody>
      </p:sp>
      <p:sp>
        <p:nvSpPr>
          <p:cNvPr id="3" name="Google Shape;142;p16">
            <a:extLst>
              <a:ext uri="{FF2B5EF4-FFF2-40B4-BE49-F238E27FC236}">
                <a16:creationId xmlns:a16="http://schemas.microsoft.com/office/drawing/2014/main" id="{EE625D06-2BD1-73A8-29DA-792CEB8F7645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 security industry is increasingly using ML models to detect malware.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In particular, ML models are trained using static features extracted from files.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These models serve as a first line of defense (pre-execution detection) but are vulnerable to increasingly sophisticated attacks.</a:t>
            </a: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grpSp>
        <p:nvGrpSpPr>
          <p:cNvPr id="66" name="Google Shape;448;p20">
            <a:extLst>
              <a:ext uri="{FF2B5EF4-FFF2-40B4-BE49-F238E27FC236}">
                <a16:creationId xmlns:a16="http://schemas.microsoft.com/office/drawing/2014/main" id="{D5CE1962-21DD-5653-DD29-DF20A1864C9E}"/>
              </a:ext>
            </a:extLst>
          </p:cNvPr>
          <p:cNvGrpSpPr/>
          <p:nvPr/>
        </p:nvGrpSpPr>
        <p:grpSpPr>
          <a:xfrm>
            <a:off x="4667250" y="1156171"/>
            <a:ext cx="4019550" cy="3409014"/>
            <a:chOff x="733900" y="1708125"/>
            <a:chExt cx="3561605" cy="3020624"/>
          </a:xfrm>
        </p:grpSpPr>
        <p:sp>
          <p:nvSpPr>
            <p:cNvPr id="67" name="Google Shape;449;p20">
              <a:extLst>
                <a:ext uri="{FF2B5EF4-FFF2-40B4-BE49-F238E27FC236}">
                  <a16:creationId xmlns:a16="http://schemas.microsoft.com/office/drawing/2014/main" id="{C87AC5DE-7679-F017-4DDE-0062C55DB03F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68" name="Google Shape;450;p20">
              <a:extLst>
                <a:ext uri="{FF2B5EF4-FFF2-40B4-BE49-F238E27FC236}">
                  <a16:creationId xmlns:a16="http://schemas.microsoft.com/office/drawing/2014/main" id="{B34B166A-EBDE-952D-FDC8-EDEF5CE3F2FA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69" name="Google Shape;451;p20">
              <a:extLst>
                <a:ext uri="{FF2B5EF4-FFF2-40B4-BE49-F238E27FC236}">
                  <a16:creationId xmlns:a16="http://schemas.microsoft.com/office/drawing/2014/main" id="{7574A10C-6D48-2032-3DC1-9F59489A721C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0" name="Google Shape;452;p20">
              <a:extLst>
                <a:ext uri="{FF2B5EF4-FFF2-40B4-BE49-F238E27FC236}">
                  <a16:creationId xmlns:a16="http://schemas.microsoft.com/office/drawing/2014/main" id="{CCD1A5FD-5C90-D1A6-26CA-85D161C685E3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1" name="Google Shape;453;p20">
              <a:extLst>
                <a:ext uri="{FF2B5EF4-FFF2-40B4-BE49-F238E27FC236}">
                  <a16:creationId xmlns:a16="http://schemas.microsoft.com/office/drawing/2014/main" id="{9834080C-9E7D-D14B-FEAA-587D5BA83870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2" name="Google Shape;454;p20">
              <a:extLst>
                <a:ext uri="{FF2B5EF4-FFF2-40B4-BE49-F238E27FC236}">
                  <a16:creationId xmlns:a16="http://schemas.microsoft.com/office/drawing/2014/main" id="{CC8CDD14-6E23-CFB5-664F-3A839837E4D7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3" name="Google Shape;455;p20">
              <a:extLst>
                <a:ext uri="{FF2B5EF4-FFF2-40B4-BE49-F238E27FC236}">
                  <a16:creationId xmlns:a16="http://schemas.microsoft.com/office/drawing/2014/main" id="{CC3803B4-3E71-FE31-0A86-91ACE1694047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4" name="Google Shape;456;p20">
              <a:extLst>
                <a:ext uri="{FF2B5EF4-FFF2-40B4-BE49-F238E27FC236}">
                  <a16:creationId xmlns:a16="http://schemas.microsoft.com/office/drawing/2014/main" id="{C606DC18-236A-44C9-AC27-76ACE4938591}"/>
                </a:ext>
              </a:extLst>
            </p:cNvPr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5" name="Google Shape;457;p20">
              <a:extLst>
                <a:ext uri="{FF2B5EF4-FFF2-40B4-BE49-F238E27FC236}">
                  <a16:creationId xmlns:a16="http://schemas.microsoft.com/office/drawing/2014/main" id="{BF186EA8-53A8-C798-2E17-8F623C792661}"/>
                </a:ext>
              </a:extLst>
            </p:cNvPr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6" name="Google Shape;458;p20">
              <a:extLst>
                <a:ext uri="{FF2B5EF4-FFF2-40B4-BE49-F238E27FC236}">
                  <a16:creationId xmlns:a16="http://schemas.microsoft.com/office/drawing/2014/main" id="{73DC517F-59C6-2630-66E5-B953F5F42D8D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7" name="Google Shape;459;p20">
              <a:extLst>
                <a:ext uri="{FF2B5EF4-FFF2-40B4-BE49-F238E27FC236}">
                  <a16:creationId xmlns:a16="http://schemas.microsoft.com/office/drawing/2014/main" id="{682498A8-0883-F9A1-0049-EDA27E1F5516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8" name="Google Shape;460;p20">
              <a:extLst>
                <a:ext uri="{FF2B5EF4-FFF2-40B4-BE49-F238E27FC236}">
                  <a16:creationId xmlns:a16="http://schemas.microsoft.com/office/drawing/2014/main" id="{E3FB9A98-FBC7-EEBE-4EAF-A5FBC5E58456}"/>
                </a:ext>
              </a:extLst>
            </p:cNvPr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9" name="Google Shape;461;p20">
              <a:extLst>
                <a:ext uri="{FF2B5EF4-FFF2-40B4-BE49-F238E27FC236}">
                  <a16:creationId xmlns:a16="http://schemas.microsoft.com/office/drawing/2014/main" id="{83C04C80-984B-300F-D50C-CB177FE33881}"/>
                </a:ext>
              </a:extLst>
            </p:cNvPr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80" name="Google Shape;462;p20">
              <a:extLst>
                <a:ext uri="{FF2B5EF4-FFF2-40B4-BE49-F238E27FC236}">
                  <a16:creationId xmlns:a16="http://schemas.microsoft.com/office/drawing/2014/main" id="{60036508-8F27-5EB0-250D-2ACB36F4940F}"/>
                </a:ext>
              </a:extLst>
            </p:cNvPr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81" name="Google Shape;463;p20">
              <a:extLst>
                <a:ext uri="{FF2B5EF4-FFF2-40B4-BE49-F238E27FC236}">
                  <a16:creationId xmlns:a16="http://schemas.microsoft.com/office/drawing/2014/main" id="{DE2CF269-F24C-1C4F-865A-D1BEBF0DFACA}"/>
                </a:ext>
              </a:extLst>
            </p:cNvPr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82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9C056D44-2D72-8E46-E6AD-7FFCB97F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6A6157A9-D457-E184-303E-70BCE8778D4D}"/>
              </a:ext>
            </a:extLst>
          </p:cNvPr>
          <p:cNvGrpSpPr>
            <a:grpSpLocks noChangeAspect="1"/>
          </p:cNvGrpSpPr>
          <p:nvPr/>
        </p:nvGrpSpPr>
        <p:grpSpPr>
          <a:xfrm>
            <a:off x="-1356208" y="2520462"/>
            <a:ext cx="1260276" cy="1553404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639F84C5-CB1D-1D03-4CB3-CFF9136E7085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ED74D8D7-D5AA-591A-102B-4A41D9B36B29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26140869-0360-6162-1813-7872F5DC2A8D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A641EF80-B764-6E55-137B-C1A70B8F0115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4423B7F1-CF97-A450-C15A-6452A0060ACC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137FE7BF-A201-A55E-44CD-C0367215A60E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866593DD-7557-6126-B842-6CD7B51D12F8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6EF3DA40-273E-F982-1DD9-328AEC7A5034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DE9FD3FB-8EFA-ADF5-BAE4-41D138AF258E}"/>
              </a:ext>
            </a:extLst>
          </p:cNvPr>
          <p:cNvGrpSpPr>
            <a:grpSpLocks noChangeAspect="1"/>
          </p:cNvGrpSpPr>
          <p:nvPr/>
        </p:nvGrpSpPr>
        <p:grpSpPr>
          <a:xfrm>
            <a:off x="-515633" y="3203951"/>
            <a:ext cx="2538102" cy="1867994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1FB7D402-8427-B8A9-55BD-42E2B6036F49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539CD046-D44B-859A-A80D-0047FADC7C06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2452B1D3-4F19-B8A2-BF02-92FEA01F4929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6296AA6D-4701-3D8F-E723-827A691AD96B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7C29911F-E7C7-1CDE-214B-E37EDEC5A781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B7BA4533-9BF1-322D-F684-5F31C9737F6F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0095B0A5-C1AD-0D23-F769-BD728112A87C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7AE403E1-F1F8-5ABE-E315-225B46CE83CD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62CE9C3D-6755-5A94-0537-76758C935E58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9312AE70-9E5C-97A6-991C-44B0C2A8A002}"/>
              </a:ext>
            </a:extLst>
          </p:cNvPr>
          <p:cNvGrpSpPr>
            <a:grpSpLocks noChangeAspect="1"/>
          </p:cNvGrpSpPr>
          <p:nvPr/>
        </p:nvGrpSpPr>
        <p:grpSpPr>
          <a:xfrm>
            <a:off x="-1744659" y="3990814"/>
            <a:ext cx="1885759" cy="640058"/>
            <a:chOff x="764653" y="3244984"/>
            <a:chExt cx="1265700" cy="429600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AF6191EE-4684-EAA3-5D5B-44E1F41AEB92}"/>
                </a:ext>
              </a:extLst>
            </p:cNvPr>
            <p:cNvSpPr txBox="1"/>
            <p:nvPr/>
          </p:nvSpPr>
          <p:spPr>
            <a:xfrm>
              <a:off x="764653" y="3244984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0F9A7E5E-957E-0F29-FE76-7881C2921229}"/>
                </a:ext>
              </a:extLst>
            </p:cNvPr>
            <p:cNvSpPr txBox="1"/>
            <p:nvPr/>
          </p:nvSpPr>
          <p:spPr>
            <a:xfrm>
              <a:off x="987646" y="3461199"/>
              <a:ext cx="850038" cy="195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D665F533-D60D-61E1-D5D8-10D74B9586E5}"/>
              </a:ext>
            </a:extLst>
          </p:cNvPr>
          <p:cNvGrpSpPr>
            <a:grpSpLocks noChangeAspect="1"/>
          </p:cNvGrpSpPr>
          <p:nvPr/>
        </p:nvGrpSpPr>
        <p:grpSpPr>
          <a:xfrm>
            <a:off x="460989" y="2270702"/>
            <a:ext cx="1912878" cy="1036595"/>
            <a:chOff x="2738143" y="1526831"/>
            <a:chExt cx="1283903" cy="695751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6F94532F-0230-DCBD-7DE0-EBB9E782A7DD}"/>
                </a:ext>
              </a:extLst>
            </p:cNvPr>
            <p:cNvSpPr txBox="1"/>
            <p:nvPr/>
          </p:nvSpPr>
          <p:spPr>
            <a:xfrm>
              <a:off x="2738143" y="1526831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BE099641-2010-5A35-7FF7-3614BC396D1F}"/>
                </a:ext>
              </a:extLst>
            </p:cNvPr>
            <p:cNvSpPr txBox="1"/>
            <p:nvPr/>
          </p:nvSpPr>
          <p:spPr>
            <a:xfrm>
              <a:off x="2756346" y="1687682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lang="en-US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96CF53E0-B414-B397-E9A6-224E5CE3F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793" y="2783003"/>
            <a:ext cx="644970" cy="644970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3D7DA97D-CABF-AA5D-72E3-078F61388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99" y="3484881"/>
            <a:ext cx="1070028" cy="1070028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69C8490C-5E79-92CB-4A64-483F75052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Attack </a:t>
            </a:r>
            <a:r>
              <a:rPr lang="it-IT" dirty="0" err="1"/>
              <a:t>implemented</a:t>
            </a:r>
            <a:endParaRPr lang="it-IT" dirty="0"/>
          </a:p>
        </p:txBody>
      </p:sp>
      <p:grpSp>
        <p:nvGrpSpPr>
          <p:cNvPr id="6" name="Google Shape;3357;p37">
            <a:extLst>
              <a:ext uri="{FF2B5EF4-FFF2-40B4-BE49-F238E27FC236}">
                <a16:creationId xmlns:a16="http://schemas.microsoft.com/office/drawing/2014/main" id="{0A611381-F4B2-E70E-7514-78E443A29F70}"/>
              </a:ext>
            </a:extLst>
          </p:cNvPr>
          <p:cNvGrpSpPr/>
          <p:nvPr/>
        </p:nvGrpSpPr>
        <p:grpSpPr>
          <a:xfrm>
            <a:off x="2676029" y="1615516"/>
            <a:ext cx="3894575" cy="547591"/>
            <a:chOff x="4590600" y="2297159"/>
            <a:chExt cx="3894575" cy="547591"/>
          </a:xfrm>
        </p:grpSpPr>
        <p:sp>
          <p:nvSpPr>
            <p:cNvPr id="8" name="Google Shape;3358;p37">
              <a:extLst>
                <a:ext uri="{FF2B5EF4-FFF2-40B4-BE49-F238E27FC236}">
                  <a16:creationId xmlns:a16="http://schemas.microsoft.com/office/drawing/2014/main" id="{58231456-3B85-679E-2417-0C622943C503}"/>
                </a:ext>
              </a:extLst>
            </p:cNvPr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114300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 backdoor on 1% and 3% </a:t>
              </a:r>
            </a:p>
            <a:p>
              <a:pPr marL="114300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of benign instances</a:t>
              </a:r>
              <a:endParaRPr lang="it-IT" sz="1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" name="Google Shape;3359;p37">
              <a:extLst>
                <a:ext uri="{FF2B5EF4-FFF2-40B4-BE49-F238E27FC236}">
                  <a16:creationId xmlns:a16="http://schemas.microsoft.com/office/drawing/2014/main" id="{C6041D96-D19D-1071-ECA8-A10DF2933B8A}"/>
                </a:ext>
              </a:extLst>
            </p:cNvPr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0" name="Immagine 9" descr="Immagine che contiene simbolo, cerchi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D9B9D284-F0F9-7FE4-4219-E972CE651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093" y="1692625"/>
            <a:ext cx="393374" cy="393374"/>
          </a:xfrm>
          <a:prstGeom prst="rect">
            <a:avLst/>
          </a:prstGeom>
        </p:spPr>
      </p:pic>
      <p:grpSp>
        <p:nvGrpSpPr>
          <p:cNvPr id="12" name="Google Shape;3360;p37">
            <a:extLst>
              <a:ext uri="{FF2B5EF4-FFF2-40B4-BE49-F238E27FC236}">
                <a16:creationId xmlns:a16="http://schemas.microsoft.com/office/drawing/2014/main" id="{B38D91E8-6A5D-16F9-D8A9-E86BE0AA91AB}"/>
              </a:ext>
            </a:extLst>
          </p:cNvPr>
          <p:cNvGrpSpPr/>
          <p:nvPr/>
        </p:nvGrpSpPr>
        <p:grpSpPr>
          <a:xfrm>
            <a:off x="2696501" y="2520462"/>
            <a:ext cx="3894575" cy="548787"/>
            <a:chOff x="4590600" y="3114189"/>
            <a:chExt cx="3894575" cy="548787"/>
          </a:xfrm>
        </p:grpSpPr>
        <p:sp>
          <p:nvSpPr>
            <p:cNvPr id="14" name="Google Shape;3361;p37">
              <a:extLst>
                <a:ext uri="{FF2B5EF4-FFF2-40B4-BE49-F238E27FC236}">
                  <a16:creationId xmlns:a16="http://schemas.microsoft.com/office/drawing/2014/main" id="{6E9B748A-3161-6F4A-2D48-B7535D016E89}"/>
                </a:ext>
              </a:extLst>
            </p:cNvPr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lvl="0" algn="r">
                <a:buSzPts val="1100"/>
              </a:pPr>
              <a:r>
                <a:rPr lang="en-US" sz="11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Modified 16/32/48/64/128 features</a:t>
              </a:r>
              <a:endParaRPr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3362;p37">
              <a:extLst>
                <a:ext uri="{FF2B5EF4-FFF2-40B4-BE49-F238E27FC236}">
                  <a16:creationId xmlns:a16="http://schemas.microsoft.com/office/drawing/2014/main" id="{6EA59CB5-A8EA-5675-1B91-12B0EDFE53F5}"/>
                </a:ext>
              </a:extLst>
            </p:cNvPr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7" name="Immagine 16" descr="Immagine che contiene Rettangolo, quadrato, simbolo, linea&#10;&#10;Il contenuto generato dall'IA potrebbe non essere corretto.">
            <a:extLst>
              <a:ext uri="{FF2B5EF4-FFF2-40B4-BE49-F238E27FC236}">
                <a16:creationId xmlns:a16="http://schemas.microsoft.com/office/drawing/2014/main" id="{22955B70-BD57-0807-8708-901B11A2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59" y="2610199"/>
            <a:ext cx="345608" cy="345608"/>
          </a:xfrm>
          <a:prstGeom prst="rect">
            <a:avLst/>
          </a:prstGeom>
        </p:spPr>
      </p:pic>
      <p:grpSp>
        <p:nvGrpSpPr>
          <p:cNvPr id="18" name="Google Shape;3367;p37">
            <a:extLst>
              <a:ext uri="{FF2B5EF4-FFF2-40B4-BE49-F238E27FC236}">
                <a16:creationId xmlns:a16="http://schemas.microsoft.com/office/drawing/2014/main" id="{9344F8CF-E253-0536-4AE6-54DB4B3A9C59}"/>
              </a:ext>
            </a:extLst>
          </p:cNvPr>
          <p:cNvGrpSpPr/>
          <p:nvPr/>
        </p:nvGrpSpPr>
        <p:grpSpPr>
          <a:xfrm flipH="1">
            <a:off x="6965024" y="255221"/>
            <a:ext cx="4357952" cy="5991287"/>
            <a:chOff x="-1006072" y="1271750"/>
            <a:chExt cx="4357952" cy="5991287"/>
          </a:xfrm>
        </p:grpSpPr>
        <p:sp>
          <p:nvSpPr>
            <p:cNvPr id="19" name="Google Shape;3368;p37">
              <a:extLst>
                <a:ext uri="{FF2B5EF4-FFF2-40B4-BE49-F238E27FC236}">
                  <a16:creationId xmlns:a16="http://schemas.microsoft.com/office/drawing/2014/main" id="{3A2767A5-7CF6-88A5-024E-4BB843996E3A}"/>
                </a:ext>
              </a:extLst>
            </p:cNvPr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69;p37">
              <a:extLst>
                <a:ext uri="{FF2B5EF4-FFF2-40B4-BE49-F238E27FC236}">
                  <a16:creationId xmlns:a16="http://schemas.microsoft.com/office/drawing/2014/main" id="{2B84581C-3871-AB1A-CB9B-6FE341129972}"/>
                </a:ext>
              </a:extLst>
            </p:cNvPr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70;p37">
              <a:extLst>
                <a:ext uri="{FF2B5EF4-FFF2-40B4-BE49-F238E27FC236}">
                  <a16:creationId xmlns:a16="http://schemas.microsoft.com/office/drawing/2014/main" id="{A88AB6C0-4AC5-F3AE-BAF6-58290CFAABA6}"/>
                </a:ext>
              </a:extLst>
            </p:cNvPr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71;p37">
              <a:extLst>
                <a:ext uri="{FF2B5EF4-FFF2-40B4-BE49-F238E27FC236}">
                  <a16:creationId xmlns:a16="http://schemas.microsoft.com/office/drawing/2014/main" id="{399040C8-DFF4-390A-5625-5E77504BFAE6}"/>
                </a:ext>
              </a:extLst>
            </p:cNvPr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72;p37">
              <a:extLst>
                <a:ext uri="{FF2B5EF4-FFF2-40B4-BE49-F238E27FC236}">
                  <a16:creationId xmlns:a16="http://schemas.microsoft.com/office/drawing/2014/main" id="{46C403E4-8F3E-FC28-20F1-50DEB0129814}"/>
                </a:ext>
              </a:extLst>
            </p:cNvPr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73;p37">
              <a:extLst>
                <a:ext uri="{FF2B5EF4-FFF2-40B4-BE49-F238E27FC236}">
                  <a16:creationId xmlns:a16="http://schemas.microsoft.com/office/drawing/2014/main" id="{217CA9C3-0888-EF04-24B7-0EDDBC23A7A1}"/>
                </a:ext>
              </a:extLst>
            </p:cNvPr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4;p37">
              <a:extLst>
                <a:ext uri="{FF2B5EF4-FFF2-40B4-BE49-F238E27FC236}">
                  <a16:creationId xmlns:a16="http://schemas.microsoft.com/office/drawing/2014/main" id="{246A4C71-F344-D46E-6773-770D79DFFAD8}"/>
                </a:ext>
              </a:extLst>
            </p:cNvPr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75;p37">
              <a:extLst>
                <a:ext uri="{FF2B5EF4-FFF2-40B4-BE49-F238E27FC236}">
                  <a16:creationId xmlns:a16="http://schemas.microsoft.com/office/drawing/2014/main" id="{C5223175-93DA-17C4-D75C-AEDBE8C1ABDE}"/>
                </a:ext>
              </a:extLst>
            </p:cNvPr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76;p37">
              <a:extLst>
                <a:ext uri="{FF2B5EF4-FFF2-40B4-BE49-F238E27FC236}">
                  <a16:creationId xmlns:a16="http://schemas.microsoft.com/office/drawing/2014/main" id="{634D3109-A6FF-C1EE-82A3-E2F14933AC8E}"/>
                </a:ext>
              </a:extLst>
            </p:cNvPr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77;p37">
              <a:extLst>
                <a:ext uri="{FF2B5EF4-FFF2-40B4-BE49-F238E27FC236}">
                  <a16:creationId xmlns:a16="http://schemas.microsoft.com/office/drawing/2014/main" id="{306CD6E9-1B6D-58F3-BC0F-F22E18CF2042}"/>
                </a:ext>
              </a:extLst>
            </p:cNvPr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78;p37">
              <a:extLst>
                <a:ext uri="{FF2B5EF4-FFF2-40B4-BE49-F238E27FC236}">
                  <a16:creationId xmlns:a16="http://schemas.microsoft.com/office/drawing/2014/main" id="{C8C4D7B9-1A9F-2D2B-9CC0-AA6404B3261F}"/>
                </a:ext>
              </a:extLst>
            </p:cNvPr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79;p37">
              <a:extLst>
                <a:ext uri="{FF2B5EF4-FFF2-40B4-BE49-F238E27FC236}">
                  <a16:creationId xmlns:a16="http://schemas.microsoft.com/office/drawing/2014/main" id="{6216E82D-C50A-6754-D429-4409AE76CE7D}"/>
                </a:ext>
              </a:extLst>
            </p:cNvPr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80;p37">
              <a:extLst>
                <a:ext uri="{FF2B5EF4-FFF2-40B4-BE49-F238E27FC236}">
                  <a16:creationId xmlns:a16="http://schemas.microsoft.com/office/drawing/2014/main" id="{0D76A07E-B36F-1E9E-9E19-D47E60F29281}"/>
                </a:ext>
              </a:extLst>
            </p:cNvPr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81;p37">
              <a:extLst>
                <a:ext uri="{FF2B5EF4-FFF2-40B4-BE49-F238E27FC236}">
                  <a16:creationId xmlns:a16="http://schemas.microsoft.com/office/drawing/2014/main" id="{453B8D0D-A43D-F202-1EEF-E95A43AE3579}"/>
                </a:ext>
              </a:extLst>
            </p:cNvPr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82;p37">
              <a:extLst>
                <a:ext uri="{FF2B5EF4-FFF2-40B4-BE49-F238E27FC236}">
                  <a16:creationId xmlns:a16="http://schemas.microsoft.com/office/drawing/2014/main" id="{14209846-E38D-C823-C5CD-B90BF1A5E9EB}"/>
                </a:ext>
              </a:extLst>
            </p:cNvPr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83;p37">
              <a:extLst>
                <a:ext uri="{FF2B5EF4-FFF2-40B4-BE49-F238E27FC236}">
                  <a16:creationId xmlns:a16="http://schemas.microsoft.com/office/drawing/2014/main" id="{7D02B35C-67DF-D72F-B652-A6F3FF4294EF}"/>
                </a:ext>
              </a:extLst>
            </p:cNvPr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84;p37">
              <a:extLst>
                <a:ext uri="{FF2B5EF4-FFF2-40B4-BE49-F238E27FC236}">
                  <a16:creationId xmlns:a16="http://schemas.microsoft.com/office/drawing/2014/main" id="{17ED9967-DB20-C145-54D2-F61778516F5C}"/>
                </a:ext>
              </a:extLst>
            </p:cNvPr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85;p37">
              <a:extLst>
                <a:ext uri="{FF2B5EF4-FFF2-40B4-BE49-F238E27FC236}">
                  <a16:creationId xmlns:a16="http://schemas.microsoft.com/office/drawing/2014/main" id="{CD12C890-03C0-B47B-EC94-5A5B49B6328F}"/>
                </a:ext>
              </a:extLst>
            </p:cNvPr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86;p37">
              <a:extLst>
                <a:ext uri="{FF2B5EF4-FFF2-40B4-BE49-F238E27FC236}">
                  <a16:creationId xmlns:a16="http://schemas.microsoft.com/office/drawing/2014/main" id="{9104EEF1-2884-2EA5-F3DC-104C47D37AC2}"/>
                </a:ext>
              </a:extLst>
            </p:cNvPr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87;p37">
              <a:extLst>
                <a:ext uri="{FF2B5EF4-FFF2-40B4-BE49-F238E27FC236}">
                  <a16:creationId xmlns:a16="http://schemas.microsoft.com/office/drawing/2014/main" id="{A72531D8-86AA-0D20-F4AD-B0AB098F4E75}"/>
                </a:ext>
              </a:extLst>
            </p:cNvPr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8;p37">
              <a:extLst>
                <a:ext uri="{FF2B5EF4-FFF2-40B4-BE49-F238E27FC236}">
                  <a16:creationId xmlns:a16="http://schemas.microsoft.com/office/drawing/2014/main" id="{40C49D74-8F8B-5FB5-6545-5C7023E16551}"/>
                </a:ext>
              </a:extLst>
            </p:cNvPr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89;p37">
              <a:extLst>
                <a:ext uri="{FF2B5EF4-FFF2-40B4-BE49-F238E27FC236}">
                  <a16:creationId xmlns:a16="http://schemas.microsoft.com/office/drawing/2014/main" id="{EBDDE1A1-2EDF-CEA3-8018-5E37C6F9A860}"/>
                </a:ext>
              </a:extLst>
            </p:cNvPr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90;p37">
              <a:extLst>
                <a:ext uri="{FF2B5EF4-FFF2-40B4-BE49-F238E27FC236}">
                  <a16:creationId xmlns:a16="http://schemas.microsoft.com/office/drawing/2014/main" id="{8D06DD25-6902-8821-4840-18412FEF20A1}"/>
                </a:ext>
              </a:extLst>
            </p:cNvPr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91;p37">
              <a:extLst>
                <a:ext uri="{FF2B5EF4-FFF2-40B4-BE49-F238E27FC236}">
                  <a16:creationId xmlns:a16="http://schemas.microsoft.com/office/drawing/2014/main" id="{BB576E93-BD71-493C-A8E0-6D135A1D95C5}"/>
                </a:ext>
              </a:extLst>
            </p:cNvPr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92;p37">
              <a:extLst>
                <a:ext uri="{FF2B5EF4-FFF2-40B4-BE49-F238E27FC236}">
                  <a16:creationId xmlns:a16="http://schemas.microsoft.com/office/drawing/2014/main" id="{059316F8-9303-8CD0-CE02-4D04E42FD396}"/>
                </a:ext>
              </a:extLst>
            </p:cNvPr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93;p37">
              <a:extLst>
                <a:ext uri="{FF2B5EF4-FFF2-40B4-BE49-F238E27FC236}">
                  <a16:creationId xmlns:a16="http://schemas.microsoft.com/office/drawing/2014/main" id="{A63D108E-3940-1241-558D-D253E3C034E0}"/>
                </a:ext>
              </a:extLst>
            </p:cNvPr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94;p37">
              <a:extLst>
                <a:ext uri="{FF2B5EF4-FFF2-40B4-BE49-F238E27FC236}">
                  <a16:creationId xmlns:a16="http://schemas.microsoft.com/office/drawing/2014/main" id="{F5B89F11-F85D-B4C9-CA20-FFF3981D908A}"/>
                </a:ext>
              </a:extLst>
            </p:cNvPr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95;p37">
              <a:extLst>
                <a:ext uri="{FF2B5EF4-FFF2-40B4-BE49-F238E27FC236}">
                  <a16:creationId xmlns:a16="http://schemas.microsoft.com/office/drawing/2014/main" id="{4CEEB7F9-0916-BE9B-9949-282347C4E0D7}"/>
                </a:ext>
              </a:extLst>
            </p:cNvPr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96;p37">
              <a:extLst>
                <a:ext uri="{FF2B5EF4-FFF2-40B4-BE49-F238E27FC236}">
                  <a16:creationId xmlns:a16="http://schemas.microsoft.com/office/drawing/2014/main" id="{657A483E-CB7A-20FD-B24C-82A23341D551}"/>
                </a:ext>
              </a:extLst>
            </p:cNvPr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97;p37">
              <a:extLst>
                <a:ext uri="{FF2B5EF4-FFF2-40B4-BE49-F238E27FC236}">
                  <a16:creationId xmlns:a16="http://schemas.microsoft.com/office/drawing/2014/main" id="{EC7E5985-4139-BC93-F133-9C913871838E}"/>
                </a:ext>
              </a:extLst>
            </p:cNvPr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98;p37">
              <a:extLst>
                <a:ext uri="{FF2B5EF4-FFF2-40B4-BE49-F238E27FC236}">
                  <a16:creationId xmlns:a16="http://schemas.microsoft.com/office/drawing/2014/main" id="{D9A47BDF-9D96-AA01-1FAF-B0FC3EF0A22E}"/>
                </a:ext>
              </a:extLst>
            </p:cNvPr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399;p37">
              <a:extLst>
                <a:ext uri="{FF2B5EF4-FFF2-40B4-BE49-F238E27FC236}">
                  <a16:creationId xmlns:a16="http://schemas.microsoft.com/office/drawing/2014/main" id="{04AA4E17-8592-3784-A67B-2CF80CD8FFEB}"/>
                </a:ext>
              </a:extLst>
            </p:cNvPr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400;p37">
              <a:extLst>
                <a:ext uri="{FF2B5EF4-FFF2-40B4-BE49-F238E27FC236}">
                  <a16:creationId xmlns:a16="http://schemas.microsoft.com/office/drawing/2014/main" id="{6F162E12-BBFA-5EB5-6610-63D78585D744}"/>
                </a:ext>
              </a:extLst>
            </p:cNvPr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401;p37">
              <a:extLst>
                <a:ext uri="{FF2B5EF4-FFF2-40B4-BE49-F238E27FC236}">
                  <a16:creationId xmlns:a16="http://schemas.microsoft.com/office/drawing/2014/main" id="{CA67AA95-CECB-4716-BBA8-2D639CFCFDDA}"/>
                </a:ext>
              </a:extLst>
            </p:cNvPr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402;p37">
              <a:extLst>
                <a:ext uri="{FF2B5EF4-FFF2-40B4-BE49-F238E27FC236}">
                  <a16:creationId xmlns:a16="http://schemas.microsoft.com/office/drawing/2014/main" id="{F9D1A7B6-59F2-E16C-962F-66363E8CB0FA}"/>
                </a:ext>
              </a:extLst>
            </p:cNvPr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403;p37">
              <a:extLst>
                <a:ext uri="{FF2B5EF4-FFF2-40B4-BE49-F238E27FC236}">
                  <a16:creationId xmlns:a16="http://schemas.microsoft.com/office/drawing/2014/main" id="{BD314FDA-8EEA-D003-3415-90C31EE248BB}"/>
                </a:ext>
              </a:extLst>
            </p:cNvPr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404;p37">
              <a:extLst>
                <a:ext uri="{FF2B5EF4-FFF2-40B4-BE49-F238E27FC236}">
                  <a16:creationId xmlns:a16="http://schemas.microsoft.com/office/drawing/2014/main" id="{6803171B-41AD-8907-125F-D781C2EDE96C}"/>
                </a:ext>
              </a:extLst>
            </p:cNvPr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405;p37">
              <a:extLst>
                <a:ext uri="{FF2B5EF4-FFF2-40B4-BE49-F238E27FC236}">
                  <a16:creationId xmlns:a16="http://schemas.microsoft.com/office/drawing/2014/main" id="{113E8DA0-AB7E-F8E9-D2B0-047096325FF4}"/>
                </a:ext>
              </a:extLst>
            </p:cNvPr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406;p37">
              <a:extLst>
                <a:ext uri="{FF2B5EF4-FFF2-40B4-BE49-F238E27FC236}">
                  <a16:creationId xmlns:a16="http://schemas.microsoft.com/office/drawing/2014/main" id="{8E341CDA-2C75-98AF-A2EA-3A1BC42E841F}"/>
                </a:ext>
              </a:extLst>
            </p:cNvPr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407;p37">
              <a:extLst>
                <a:ext uri="{FF2B5EF4-FFF2-40B4-BE49-F238E27FC236}">
                  <a16:creationId xmlns:a16="http://schemas.microsoft.com/office/drawing/2014/main" id="{5F2CDD0F-C27E-C120-CB24-0709A71AF759}"/>
                </a:ext>
              </a:extLst>
            </p:cNvPr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408;p37">
              <a:extLst>
                <a:ext uri="{FF2B5EF4-FFF2-40B4-BE49-F238E27FC236}">
                  <a16:creationId xmlns:a16="http://schemas.microsoft.com/office/drawing/2014/main" id="{2DDA08B0-06A3-65AB-7590-7DFBE637AC0E}"/>
                </a:ext>
              </a:extLst>
            </p:cNvPr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409;p37">
              <a:extLst>
                <a:ext uri="{FF2B5EF4-FFF2-40B4-BE49-F238E27FC236}">
                  <a16:creationId xmlns:a16="http://schemas.microsoft.com/office/drawing/2014/main" id="{12071367-82BD-F8B5-2691-56F319F31876}"/>
                </a:ext>
              </a:extLst>
            </p:cNvPr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410;p37">
              <a:extLst>
                <a:ext uri="{FF2B5EF4-FFF2-40B4-BE49-F238E27FC236}">
                  <a16:creationId xmlns:a16="http://schemas.microsoft.com/office/drawing/2014/main" id="{F503BADB-8C86-C077-F846-4794BD13C1A3}"/>
                </a:ext>
              </a:extLst>
            </p:cNvPr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411;p37">
              <a:extLst>
                <a:ext uri="{FF2B5EF4-FFF2-40B4-BE49-F238E27FC236}">
                  <a16:creationId xmlns:a16="http://schemas.microsoft.com/office/drawing/2014/main" id="{A0B1BAC7-0C2B-FF45-4E7F-15AA098D79E4}"/>
                </a:ext>
              </a:extLst>
            </p:cNvPr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412;p37">
              <a:extLst>
                <a:ext uri="{FF2B5EF4-FFF2-40B4-BE49-F238E27FC236}">
                  <a16:creationId xmlns:a16="http://schemas.microsoft.com/office/drawing/2014/main" id="{7647FE4C-3E53-41AF-2DE0-FE176C18357E}"/>
                </a:ext>
              </a:extLst>
            </p:cNvPr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413;p37">
              <a:extLst>
                <a:ext uri="{FF2B5EF4-FFF2-40B4-BE49-F238E27FC236}">
                  <a16:creationId xmlns:a16="http://schemas.microsoft.com/office/drawing/2014/main" id="{4A188441-474D-FC62-C0F6-E17572BF90A8}"/>
                </a:ext>
              </a:extLst>
            </p:cNvPr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414;p37">
              <a:extLst>
                <a:ext uri="{FF2B5EF4-FFF2-40B4-BE49-F238E27FC236}">
                  <a16:creationId xmlns:a16="http://schemas.microsoft.com/office/drawing/2014/main" id="{7ECB2133-9CE3-005C-7949-7952D2625481}"/>
                </a:ext>
              </a:extLst>
            </p:cNvPr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415;p37">
              <a:extLst>
                <a:ext uri="{FF2B5EF4-FFF2-40B4-BE49-F238E27FC236}">
                  <a16:creationId xmlns:a16="http://schemas.microsoft.com/office/drawing/2014/main" id="{AA51F5E9-8BF3-931E-C1B8-B69C7B5228F4}"/>
                </a:ext>
              </a:extLst>
            </p:cNvPr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416;p37">
              <a:extLst>
                <a:ext uri="{FF2B5EF4-FFF2-40B4-BE49-F238E27FC236}">
                  <a16:creationId xmlns:a16="http://schemas.microsoft.com/office/drawing/2014/main" id="{D4B92359-0DA6-952D-A6C8-8FDAE21ECB5F}"/>
                </a:ext>
              </a:extLst>
            </p:cNvPr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417;p37">
              <a:extLst>
                <a:ext uri="{FF2B5EF4-FFF2-40B4-BE49-F238E27FC236}">
                  <a16:creationId xmlns:a16="http://schemas.microsoft.com/office/drawing/2014/main" id="{181EFFF8-F1CF-7ED3-6473-A406683176A6}"/>
                </a:ext>
              </a:extLst>
            </p:cNvPr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418;p37">
              <a:extLst>
                <a:ext uri="{FF2B5EF4-FFF2-40B4-BE49-F238E27FC236}">
                  <a16:creationId xmlns:a16="http://schemas.microsoft.com/office/drawing/2014/main" id="{B1187961-CFA4-EC36-8DA8-020B46A51697}"/>
                </a:ext>
              </a:extLst>
            </p:cNvPr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419;p37">
              <a:extLst>
                <a:ext uri="{FF2B5EF4-FFF2-40B4-BE49-F238E27FC236}">
                  <a16:creationId xmlns:a16="http://schemas.microsoft.com/office/drawing/2014/main" id="{ED2C4B80-2A2D-3F26-85BC-2A5CFD0F00FC}"/>
                </a:ext>
              </a:extLst>
            </p:cNvPr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420;p37">
              <a:extLst>
                <a:ext uri="{FF2B5EF4-FFF2-40B4-BE49-F238E27FC236}">
                  <a16:creationId xmlns:a16="http://schemas.microsoft.com/office/drawing/2014/main" id="{38202F37-AE40-ED1F-F1AE-9C2B9DC72F53}"/>
                </a:ext>
              </a:extLst>
            </p:cNvPr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421;p37">
              <a:extLst>
                <a:ext uri="{FF2B5EF4-FFF2-40B4-BE49-F238E27FC236}">
                  <a16:creationId xmlns:a16="http://schemas.microsoft.com/office/drawing/2014/main" id="{F87352AA-F8FD-0F78-BCB5-CFCE4E6EC68A}"/>
                </a:ext>
              </a:extLst>
            </p:cNvPr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7" name="Google Shape;3422;p37">
              <a:extLst>
                <a:ext uri="{FF2B5EF4-FFF2-40B4-BE49-F238E27FC236}">
                  <a16:creationId xmlns:a16="http://schemas.microsoft.com/office/drawing/2014/main" id="{17F46550-89F9-2BDA-2E73-9F739728F5E8}"/>
                </a:ext>
              </a:extLst>
            </p:cNvPr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423;p37">
              <a:extLst>
                <a:ext uri="{FF2B5EF4-FFF2-40B4-BE49-F238E27FC236}">
                  <a16:creationId xmlns:a16="http://schemas.microsoft.com/office/drawing/2014/main" id="{459A0C40-BD86-D8C5-C817-3C27613A5C25}"/>
                </a:ext>
              </a:extLst>
            </p:cNvPr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424;p37">
              <a:extLst>
                <a:ext uri="{FF2B5EF4-FFF2-40B4-BE49-F238E27FC236}">
                  <a16:creationId xmlns:a16="http://schemas.microsoft.com/office/drawing/2014/main" id="{A08FC9E8-BC24-D145-DF58-768257AA1E3D}"/>
                </a:ext>
              </a:extLst>
            </p:cNvPr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425;p37">
              <a:extLst>
                <a:ext uri="{FF2B5EF4-FFF2-40B4-BE49-F238E27FC236}">
                  <a16:creationId xmlns:a16="http://schemas.microsoft.com/office/drawing/2014/main" id="{69A5897A-EA9B-CFDB-6BF7-C423AACBB051}"/>
                </a:ext>
              </a:extLst>
            </p:cNvPr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426;p37">
              <a:extLst>
                <a:ext uri="{FF2B5EF4-FFF2-40B4-BE49-F238E27FC236}">
                  <a16:creationId xmlns:a16="http://schemas.microsoft.com/office/drawing/2014/main" id="{0BB84AAD-F335-67C0-4325-0E2F1D7F4126}"/>
                </a:ext>
              </a:extLst>
            </p:cNvPr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427;p37">
              <a:extLst>
                <a:ext uri="{FF2B5EF4-FFF2-40B4-BE49-F238E27FC236}">
                  <a16:creationId xmlns:a16="http://schemas.microsoft.com/office/drawing/2014/main" id="{17C05702-B77E-AEBD-B86D-F76F73BCFF71}"/>
                </a:ext>
              </a:extLst>
            </p:cNvPr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428;p37">
              <a:extLst>
                <a:ext uri="{FF2B5EF4-FFF2-40B4-BE49-F238E27FC236}">
                  <a16:creationId xmlns:a16="http://schemas.microsoft.com/office/drawing/2014/main" id="{38F843C6-C9C6-178E-55CA-9094B3ED03E4}"/>
                </a:ext>
              </a:extLst>
            </p:cNvPr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429;p37">
              <a:extLst>
                <a:ext uri="{FF2B5EF4-FFF2-40B4-BE49-F238E27FC236}">
                  <a16:creationId xmlns:a16="http://schemas.microsoft.com/office/drawing/2014/main" id="{F8108BBC-8A11-B5BE-B72C-ED84CEB5D29B}"/>
                </a:ext>
              </a:extLst>
            </p:cNvPr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430;p37">
              <a:extLst>
                <a:ext uri="{FF2B5EF4-FFF2-40B4-BE49-F238E27FC236}">
                  <a16:creationId xmlns:a16="http://schemas.microsoft.com/office/drawing/2014/main" id="{F55A8597-B78B-2F8E-D34C-2296F9D99738}"/>
                </a:ext>
              </a:extLst>
            </p:cNvPr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431;p37">
              <a:extLst>
                <a:ext uri="{FF2B5EF4-FFF2-40B4-BE49-F238E27FC236}">
                  <a16:creationId xmlns:a16="http://schemas.microsoft.com/office/drawing/2014/main" id="{EC5BB62A-9578-7025-A8EB-C2AF781CD705}"/>
                </a:ext>
              </a:extLst>
            </p:cNvPr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432;p37">
              <a:extLst>
                <a:ext uri="{FF2B5EF4-FFF2-40B4-BE49-F238E27FC236}">
                  <a16:creationId xmlns:a16="http://schemas.microsoft.com/office/drawing/2014/main" id="{FE1D3DE8-4D0C-522A-18AB-316A146DE9B3}"/>
                </a:ext>
              </a:extLst>
            </p:cNvPr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433;p37">
              <a:extLst>
                <a:ext uri="{FF2B5EF4-FFF2-40B4-BE49-F238E27FC236}">
                  <a16:creationId xmlns:a16="http://schemas.microsoft.com/office/drawing/2014/main" id="{5E47B270-85D6-D74C-697B-394BE63F55CB}"/>
                </a:ext>
              </a:extLst>
            </p:cNvPr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434;p37">
              <a:extLst>
                <a:ext uri="{FF2B5EF4-FFF2-40B4-BE49-F238E27FC236}">
                  <a16:creationId xmlns:a16="http://schemas.microsoft.com/office/drawing/2014/main" id="{1AB28B92-ABC5-7D56-8470-D99A147BC63F}"/>
                </a:ext>
              </a:extLst>
            </p:cNvPr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435;p37">
              <a:extLst>
                <a:ext uri="{FF2B5EF4-FFF2-40B4-BE49-F238E27FC236}">
                  <a16:creationId xmlns:a16="http://schemas.microsoft.com/office/drawing/2014/main" id="{31FA5F8F-846A-CA0C-1DDA-A608FF42F221}"/>
                </a:ext>
              </a:extLst>
            </p:cNvPr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436;p37">
              <a:extLst>
                <a:ext uri="{FF2B5EF4-FFF2-40B4-BE49-F238E27FC236}">
                  <a16:creationId xmlns:a16="http://schemas.microsoft.com/office/drawing/2014/main" id="{C140A1E2-D7FC-EAA7-90AD-50BEB1A71C86}"/>
                </a:ext>
              </a:extLst>
            </p:cNvPr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437;p37">
              <a:extLst>
                <a:ext uri="{FF2B5EF4-FFF2-40B4-BE49-F238E27FC236}">
                  <a16:creationId xmlns:a16="http://schemas.microsoft.com/office/drawing/2014/main" id="{87349E56-95A0-3B82-690E-6EC1A66DEE16}"/>
                </a:ext>
              </a:extLst>
            </p:cNvPr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438;p37">
              <a:extLst>
                <a:ext uri="{FF2B5EF4-FFF2-40B4-BE49-F238E27FC236}">
                  <a16:creationId xmlns:a16="http://schemas.microsoft.com/office/drawing/2014/main" id="{87455710-827F-B349-8DB4-77148C1F651D}"/>
                </a:ext>
              </a:extLst>
            </p:cNvPr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439;p37">
              <a:extLst>
                <a:ext uri="{FF2B5EF4-FFF2-40B4-BE49-F238E27FC236}">
                  <a16:creationId xmlns:a16="http://schemas.microsoft.com/office/drawing/2014/main" id="{C4D26066-739D-F99D-FCBD-EBFD53B275DE}"/>
                </a:ext>
              </a:extLst>
            </p:cNvPr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440;p37">
              <a:extLst>
                <a:ext uri="{FF2B5EF4-FFF2-40B4-BE49-F238E27FC236}">
                  <a16:creationId xmlns:a16="http://schemas.microsoft.com/office/drawing/2014/main" id="{5724D7BF-AC5C-75FA-8139-9B805664356C}"/>
                </a:ext>
              </a:extLst>
            </p:cNvPr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441;p37">
              <a:extLst>
                <a:ext uri="{FF2B5EF4-FFF2-40B4-BE49-F238E27FC236}">
                  <a16:creationId xmlns:a16="http://schemas.microsoft.com/office/drawing/2014/main" id="{B6134C35-2686-03EF-A1B0-998770E2565B}"/>
                </a:ext>
              </a:extLst>
            </p:cNvPr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442;p37">
              <a:extLst>
                <a:ext uri="{FF2B5EF4-FFF2-40B4-BE49-F238E27FC236}">
                  <a16:creationId xmlns:a16="http://schemas.microsoft.com/office/drawing/2014/main" id="{C06D8922-51D6-6C66-60F7-C4DBBA14264B}"/>
                </a:ext>
              </a:extLst>
            </p:cNvPr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443;p37">
              <a:extLst>
                <a:ext uri="{FF2B5EF4-FFF2-40B4-BE49-F238E27FC236}">
                  <a16:creationId xmlns:a16="http://schemas.microsoft.com/office/drawing/2014/main" id="{480595CB-7CF3-D6AF-CC78-1E4833D19DBA}"/>
                </a:ext>
              </a:extLst>
            </p:cNvPr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444;p37">
              <a:extLst>
                <a:ext uri="{FF2B5EF4-FFF2-40B4-BE49-F238E27FC236}">
                  <a16:creationId xmlns:a16="http://schemas.microsoft.com/office/drawing/2014/main" id="{993D7E4C-6B0F-1073-6CF2-0128219AF185}"/>
                </a:ext>
              </a:extLst>
            </p:cNvPr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DB860C84-0866-89D1-31AE-35E13BECF8A1}"/>
              </a:ext>
            </a:extLst>
          </p:cNvPr>
          <p:cNvSpPr>
            <a:spLocks noChangeAspect="1"/>
          </p:cNvSpPr>
          <p:nvPr/>
        </p:nvSpPr>
        <p:spPr>
          <a:xfrm>
            <a:off x="1356135" y="3167548"/>
            <a:ext cx="74854" cy="75366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9" name="Google Shape;3363;p37">
            <a:extLst>
              <a:ext uri="{FF2B5EF4-FFF2-40B4-BE49-F238E27FC236}">
                <a16:creationId xmlns:a16="http://schemas.microsoft.com/office/drawing/2014/main" id="{EA22A52C-073A-9706-6038-697DB9AA21C0}"/>
              </a:ext>
            </a:extLst>
          </p:cNvPr>
          <p:cNvGrpSpPr/>
          <p:nvPr/>
        </p:nvGrpSpPr>
        <p:grpSpPr>
          <a:xfrm>
            <a:off x="2751093" y="3480007"/>
            <a:ext cx="3863839" cy="549908"/>
            <a:chOff x="4590600" y="3930117"/>
            <a:chExt cx="3894575" cy="549908"/>
          </a:xfrm>
        </p:grpSpPr>
        <p:sp>
          <p:nvSpPr>
            <p:cNvPr id="3860" name="Google Shape;3364;p37">
              <a:extLst>
                <a:ext uri="{FF2B5EF4-FFF2-40B4-BE49-F238E27FC236}">
                  <a16:creationId xmlns:a16="http://schemas.microsoft.com/office/drawing/2014/main" id="{5F13BA48-BD5D-AA3E-2192-3A1DFC8630C3}"/>
                </a:ext>
              </a:extLst>
            </p:cNvPr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Total of experiments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861" name="Google Shape;3365;p37">
              <a:extLst>
                <a:ext uri="{FF2B5EF4-FFF2-40B4-BE49-F238E27FC236}">
                  <a16:creationId xmlns:a16="http://schemas.microsoft.com/office/drawing/2014/main" id="{FA4ECC49-B945-E129-42ED-B1E46C86748E}"/>
                </a:ext>
              </a:extLst>
            </p:cNvPr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20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40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C952F0C7-938A-6216-D5E8-85A3C392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AF465499-6499-04A7-F04C-DB9637B68354}"/>
              </a:ext>
            </a:extLst>
          </p:cNvPr>
          <p:cNvGrpSpPr>
            <a:grpSpLocks noChangeAspect="1"/>
          </p:cNvGrpSpPr>
          <p:nvPr/>
        </p:nvGrpSpPr>
        <p:grpSpPr>
          <a:xfrm>
            <a:off x="-1926052" y="2474079"/>
            <a:ext cx="1260276" cy="1553404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C4D3E6DD-B2A6-CD16-D7B8-5D5EDBCB68C0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CAA37D00-C2FF-B5F0-0B25-89C4E16EA138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4323B03E-BC49-2C55-2871-865A29E95175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D32217FA-9307-A5FA-901D-C9AD10A19DB4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93795281-FA42-0CAE-2AFA-A65D6EC16506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568563CC-B35D-22F0-073D-8C14CDA6FF4A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87FCDE26-D8A0-C257-40D3-99F7771ECB59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C249E04F-0460-8BCA-F72E-FC13BF9EA2F0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5A9DE6FE-7E19-E563-874D-238541F53A1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5477" y="3157568"/>
            <a:ext cx="2538102" cy="1867994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91936DD5-602B-6B83-E4B7-CCBD9CAD8165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F0121715-DAF9-F839-E122-A66565941F98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0CC615A5-99A9-DF6D-8322-1C3459EE1976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20FA4D9B-3259-42C4-76F8-FAB96F8A6D2E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7E36E30E-9AE4-EF78-5C55-1C887ABD0398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EE143B4D-50B7-4456-9396-98E41FC049D3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515AA5EC-D8DE-0D84-2200-4482D9C68CAF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2B499E37-1790-D5E1-0207-1F877A92BA01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B4087976-5157-4837-9AF4-C4D9E1F70BB6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5AB0FF15-FCB7-AB05-887E-47F4198A48EF}"/>
              </a:ext>
            </a:extLst>
          </p:cNvPr>
          <p:cNvGrpSpPr>
            <a:grpSpLocks noChangeAspect="1"/>
          </p:cNvGrpSpPr>
          <p:nvPr/>
        </p:nvGrpSpPr>
        <p:grpSpPr>
          <a:xfrm>
            <a:off x="-2314503" y="3944431"/>
            <a:ext cx="1885759" cy="640058"/>
            <a:chOff x="764653" y="3244984"/>
            <a:chExt cx="1265700" cy="429600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CB3B2271-A062-3C83-DC7C-1E6B20CB47ED}"/>
                </a:ext>
              </a:extLst>
            </p:cNvPr>
            <p:cNvSpPr txBox="1"/>
            <p:nvPr/>
          </p:nvSpPr>
          <p:spPr>
            <a:xfrm>
              <a:off x="764653" y="3244984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05657262-A28C-4BEA-89CF-B6AC7E87A1C7}"/>
                </a:ext>
              </a:extLst>
            </p:cNvPr>
            <p:cNvSpPr txBox="1"/>
            <p:nvPr/>
          </p:nvSpPr>
          <p:spPr>
            <a:xfrm>
              <a:off x="987646" y="3461199"/>
              <a:ext cx="850038" cy="195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74983592-1E7F-9CBB-5E08-332BA06DCCC8}"/>
              </a:ext>
            </a:extLst>
          </p:cNvPr>
          <p:cNvGrpSpPr>
            <a:grpSpLocks noChangeAspect="1"/>
          </p:cNvGrpSpPr>
          <p:nvPr/>
        </p:nvGrpSpPr>
        <p:grpSpPr>
          <a:xfrm>
            <a:off x="-108855" y="2224319"/>
            <a:ext cx="1912878" cy="1036595"/>
            <a:chOff x="2738143" y="1526831"/>
            <a:chExt cx="1283903" cy="695751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F3567F41-5153-27C3-088E-A308975767BF}"/>
                </a:ext>
              </a:extLst>
            </p:cNvPr>
            <p:cNvSpPr txBox="1"/>
            <p:nvPr/>
          </p:nvSpPr>
          <p:spPr>
            <a:xfrm>
              <a:off x="2738143" y="1526831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B3814FD2-6276-3124-9305-136852D60BA2}"/>
                </a:ext>
              </a:extLst>
            </p:cNvPr>
            <p:cNvSpPr txBox="1"/>
            <p:nvPr/>
          </p:nvSpPr>
          <p:spPr>
            <a:xfrm>
              <a:off x="2756346" y="1687682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lang="en-US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0FD31317-BE48-C447-35A6-217F8F8E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1637" y="2736620"/>
            <a:ext cx="644970" cy="644970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54A03390-3578-8BD5-0BFB-256DBCA85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55" y="3438498"/>
            <a:ext cx="1070028" cy="1070028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AA234AE2-119B-D309-FB22-B8CE9270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Test environments</a:t>
            </a:r>
            <a:endParaRPr lang="it-IT" dirty="0"/>
          </a:p>
        </p:txBody>
      </p:sp>
      <p:grpSp>
        <p:nvGrpSpPr>
          <p:cNvPr id="18" name="Google Shape;3367;p37">
            <a:extLst>
              <a:ext uri="{FF2B5EF4-FFF2-40B4-BE49-F238E27FC236}">
                <a16:creationId xmlns:a16="http://schemas.microsoft.com/office/drawing/2014/main" id="{6021DC93-CA11-61C0-60A8-9B5F9247233C}"/>
              </a:ext>
            </a:extLst>
          </p:cNvPr>
          <p:cNvGrpSpPr/>
          <p:nvPr/>
        </p:nvGrpSpPr>
        <p:grpSpPr>
          <a:xfrm flipH="1">
            <a:off x="6965024" y="255221"/>
            <a:ext cx="4357952" cy="5991287"/>
            <a:chOff x="-1006072" y="1271750"/>
            <a:chExt cx="4357952" cy="5991287"/>
          </a:xfrm>
        </p:grpSpPr>
        <p:sp>
          <p:nvSpPr>
            <p:cNvPr id="19" name="Google Shape;3368;p37">
              <a:extLst>
                <a:ext uri="{FF2B5EF4-FFF2-40B4-BE49-F238E27FC236}">
                  <a16:creationId xmlns:a16="http://schemas.microsoft.com/office/drawing/2014/main" id="{2887DC73-3384-9A87-0CBC-78D83722CE65}"/>
                </a:ext>
              </a:extLst>
            </p:cNvPr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69;p37">
              <a:extLst>
                <a:ext uri="{FF2B5EF4-FFF2-40B4-BE49-F238E27FC236}">
                  <a16:creationId xmlns:a16="http://schemas.microsoft.com/office/drawing/2014/main" id="{5918EC97-D3B2-F7F2-3BAE-6CDCD4E47C7C}"/>
                </a:ext>
              </a:extLst>
            </p:cNvPr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70;p37">
              <a:extLst>
                <a:ext uri="{FF2B5EF4-FFF2-40B4-BE49-F238E27FC236}">
                  <a16:creationId xmlns:a16="http://schemas.microsoft.com/office/drawing/2014/main" id="{DC5608A0-3129-C0F2-9F20-A7FF7102A5F5}"/>
                </a:ext>
              </a:extLst>
            </p:cNvPr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71;p37">
              <a:extLst>
                <a:ext uri="{FF2B5EF4-FFF2-40B4-BE49-F238E27FC236}">
                  <a16:creationId xmlns:a16="http://schemas.microsoft.com/office/drawing/2014/main" id="{6BF44AFF-1CE3-1BA6-F4B6-D80107ECEBC8}"/>
                </a:ext>
              </a:extLst>
            </p:cNvPr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72;p37">
              <a:extLst>
                <a:ext uri="{FF2B5EF4-FFF2-40B4-BE49-F238E27FC236}">
                  <a16:creationId xmlns:a16="http://schemas.microsoft.com/office/drawing/2014/main" id="{A4C8C0CB-197A-AF38-D069-58E3937035FE}"/>
                </a:ext>
              </a:extLst>
            </p:cNvPr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73;p37">
              <a:extLst>
                <a:ext uri="{FF2B5EF4-FFF2-40B4-BE49-F238E27FC236}">
                  <a16:creationId xmlns:a16="http://schemas.microsoft.com/office/drawing/2014/main" id="{DBA16CCA-4D4E-AE18-2DC4-8DAA4061894C}"/>
                </a:ext>
              </a:extLst>
            </p:cNvPr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4;p37">
              <a:extLst>
                <a:ext uri="{FF2B5EF4-FFF2-40B4-BE49-F238E27FC236}">
                  <a16:creationId xmlns:a16="http://schemas.microsoft.com/office/drawing/2014/main" id="{DFCD33DF-64A3-6658-0505-010702999752}"/>
                </a:ext>
              </a:extLst>
            </p:cNvPr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75;p37">
              <a:extLst>
                <a:ext uri="{FF2B5EF4-FFF2-40B4-BE49-F238E27FC236}">
                  <a16:creationId xmlns:a16="http://schemas.microsoft.com/office/drawing/2014/main" id="{73D8A5EA-6BC8-4697-B43C-D25A617E9C98}"/>
                </a:ext>
              </a:extLst>
            </p:cNvPr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76;p37">
              <a:extLst>
                <a:ext uri="{FF2B5EF4-FFF2-40B4-BE49-F238E27FC236}">
                  <a16:creationId xmlns:a16="http://schemas.microsoft.com/office/drawing/2014/main" id="{5EA51158-7D44-3DB6-AA06-E496C505EAAC}"/>
                </a:ext>
              </a:extLst>
            </p:cNvPr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77;p37">
              <a:extLst>
                <a:ext uri="{FF2B5EF4-FFF2-40B4-BE49-F238E27FC236}">
                  <a16:creationId xmlns:a16="http://schemas.microsoft.com/office/drawing/2014/main" id="{A71BA7FE-EDB4-1963-2D31-C19049E0CFAD}"/>
                </a:ext>
              </a:extLst>
            </p:cNvPr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78;p37">
              <a:extLst>
                <a:ext uri="{FF2B5EF4-FFF2-40B4-BE49-F238E27FC236}">
                  <a16:creationId xmlns:a16="http://schemas.microsoft.com/office/drawing/2014/main" id="{F92E61AC-9FC1-3B74-B670-6129FD166001}"/>
                </a:ext>
              </a:extLst>
            </p:cNvPr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79;p37">
              <a:extLst>
                <a:ext uri="{FF2B5EF4-FFF2-40B4-BE49-F238E27FC236}">
                  <a16:creationId xmlns:a16="http://schemas.microsoft.com/office/drawing/2014/main" id="{58903ED6-57F0-7786-7AA9-F2D729778C59}"/>
                </a:ext>
              </a:extLst>
            </p:cNvPr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80;p37">
              <a:extLst>
                <a:ext uri="{FF2B5EF4-FFF2-40B4-BE49-F238E27FC236}">
                  <a16:creationId xmlns:a16="http://schemas.microsoft.com/office/drawing/2014/main" id="{90E94EF0-7ADA-B634-D163-599C6F3958A2}"/>
                </a:ext>
              </a:extLst>
            </p:cNvPr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81;p37">
              <a:extLst>
                <a:ext uri="{FF2B5EF4-FFF2-40B4-BE49-F238E27FC236}">
                  <a16:creationId xmlns:a16="http://schemas.microsoft.com/office/drawing/2014/main" id="{F8786EAF-2B4C-AA95-1E82-4D0873F25E62}"/>
                </a:ext>
              </a:extLst>
            </p:cNvPr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82;p37">
              <a:extLst>
                <a:ext uri="{FF2B5EF4-FFF2-40B4-BE49-F238E27FC236}">
                  <a16:creationId xmlns:a16="http://schemas.microsoft.com/office/drawing/2014/main" id="{7ED956AD-9677-00B7-D2B4-D0EC61290DCB}"/>
                </a:ext>
              </a:extLst>
            </p:cNvPr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83;p37">
              <a:extLst>
                <a:ext uri="{FF2B5EF4-FFF2-40B4-BE49-F238E27FC236}">
                  <a16:creationId xmlns:a16="http://schemas.microsoft.com/office/drawing/2014/main" id="{C4267AB2-DAA8-0063-25CA-8D4FEE8E2918}"/>
                </a:ext>
              </a:extLst>
            </p:cNvPr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84;p37">
              <a:extLst>
                <a:ext uri="{FF2B5EF4-FFF2-40B4-BE49-F238E27FC236}">
                  <a16:creationId xmlns:a16="http://schemas.microsoft.com/office/drawing/2014/main" id="{0AF25246-4AB7-492D-AE0D-84147DC33713}"/>
                </a:ext>
              </a:extLst>
            </p:cNvPr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85;p37">
              <a:extLst>
                <a:ext uri="{FF2B5EF4-FFF2-40B4-BE49-F238E27FC236}">
                  <a16:creationId xmlns:a16="http://schemas.microsoft.com/office/drawing/2014/main" id="{A98CC426-7F1D-D7E1-5A28-58FCB26F31C2}"/>
                </a:ext>
              </a:extLst>
            </p:cNvPr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86;p37">
              <a:extLst>
                <a:ext uri="{FF2B5EF4-FFF2-40B4-BE49-F238E27FC236}">
                  <a16:creationId xmlns:a16="http://schemas.microsoft.com/office/drawing/2014/main" id="{CAC4DEA2-6EBE-34A1-B66B-697851CF7E48}"/>
                </a:ext>
              </a:extLst>
            </p:cNvPr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87;p37">
              <a:extLst>
                <a:ext uri="{FF2B5EF4-FFF2-40B4-BE49-F238E27FC236}">
                  <a16:creationId xmlns:a16="http://schemas.microsoft.com/office/drawing/2014/main" id="{30E64B92-7BAC-4C34-A5FC-85AACE063821}"/>
                </a:ext>
              </a:extLst>
            </p:cNvPr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8;p37">
              <a:extLst>
                <a:ext uri="{FF2B5EF4-FFF2-40B4-BE49-F238E27FC236}">
                  <a16:creationId xmlns:a16="http://schemas.microsoft.com/office/drawing/2014/main" id="{B6DA94E5-6596-FAFD-A692-B560E11975F6}"/>
                </a:ext>
              </a:extLst>
            </p:cNvPr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89;p37">
              <a:extLst>
                <a:ext uri="{FF2B5EF4-FFF2-40B4-BE49-F238E27FC236}">
                  <a16:creationId xmlns:a16="http://schemas.microsoft.com/office/drawing/2014/main" id="{8B7B9820-BE35-4EB1-FB6F-6A9367D80D14}"/>
                </a:ext>
              </a:extLst>
            </p:cNvPr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90;p37">
              <a:extLst>
                <a:ext uri="{FF2B5EF4-FFF2-40B4-BE49-F238E27FC236}">
                  <a16:creationId xmlns:a16="http://schemas.microsoft.com/office/drawing/2014/main" id="{C629B693-A5D1-EF64-6EE3-86C66A7037A3}"/>
                </a:ext>
              </a:extLst>
            </p:cNvPr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91;p37">
              <a:extLst>
                <a:ext uri="{FF2B5EF4-FFF2-40B4-BE49-F238E27FC236}">
                  <a16:creationId xmlns:a16="http://schemas.microsoft.com/office/drawing/2014/main" id="{E6254CF9-5955-B360-8DF7-D8BD136C5D1E}"/>
                </a:ext>
              </a:extLst>
            </p:cNvPr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92;p37">
              <a:extLst>
                <a:ext uri="{FF2B5EF4-FFF2-40B4-BE49-F238E27FC236}">
                  <a16:creationId xmlns:a16="http://schemas.microsoft.com/office/drawing/2014/main" id="{6DE75E34-45B2-4585-FA66-8342C09966F3}"/>
                </a:ext>
              </a:extLst>
            </p:cNvPr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93;p37">
              <a:extLst>
                <a:ext uri="{FF2B5EF4-FFF2-40B4-BE49-F238E27FC236}">
                  <a16:creationId xmlns:a16="http://schemas.microsoft.com/office/drawing/2014/main" id="{63763882-ABCB-6C94-32BF-B43CCA0BFF01}"/>
                </a:ext>
              </a:extLst>
            </p:cNvPr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94;p37">
              <a:extLst>
                <a:ext uri="{FF2B5EF4-FFF2-40B4-BE49-F238E27FC236}">
                  <a16:creationId xmlns:a16="http://schemas.microsoft.com/office/drawing/2014/main" id="{E032B385-8D9C-8A79-ADBC-3D2ACB56DB5F}"/>
                </a:ext>
              </a:extLst>
            </p:cNvPr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95;p37">
              <a:extLst>
                <a:ext uri="{FF2B5EF4-FFF2-40B4-BE49-F238E27FC236}">
                  <a16:creationId xmlns:a16="http://schemas.microsoft.com/office/drawing/2014/main" id="{F99B3965-AA9F-8A0B-524E-5FF5171B47BA}"/>
                </a:ext>
              </a:extLst>
            </p:cNvPr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96;p37">
              <a:extLst>
                <a:ext uri="{FF2B5EF4-FFF2-40B4-BE49-F238E27FC236}">
                  <a16:creationId xmlns:a16="http://schemas.microsoft.com/office/drawing/2014/main" id="{C0848F3C-DE92-C265-5971-F5D3BE00EACB}"/>
                </a:ext>
              </a:extLst>
            </p:cNvPr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97;p37">
              <a:extLst>
                <a:ext uri="{FF2B5EF4-FFF2-40B4-BE49-F238E27FC236}">
                  <a16:creationId xmlns:a16="http://schemas.microsoft.com/office/drawing/2014/main" id="{F9EB8F2A-B4F8-CA92-B699-BE5ADCA5451F}"/>
                </a:ext>
              </a:extLst>
            </p:cNvPr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98;p37">
              <a:extLst>
                <a:ext uri="{FF2B5EF4-FFF2-40B4-BE49-F238E27FC236}">
                  <a16:creationId xmlns:a16="http://schemas.microsoft.com/office/drawing/2014/main" id="{5B647D65-A801-E7EF-5898-7F3E9FF31668}"/>
                </a:ext>
              </a:extLst>
            </p:cNvPr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399;p37">
              <a:extLst>
                <a:ext uri="{FF2B5EF4-FFF2-40B4-BE49-F238E27FC236}">
                  <a16:creationId xmlns:a16="http://schemas.microsoft.com/office/drawing/2014/main" id="{D0EB7694-3AEA-5336-4A87-52A8D1B57A8E}"/>
                </a:ext>
              </a:extLst>
            </p:cNvPr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400;p37">
              <a:extLst>
                <a:ext uri="{FF2B5EF4-FFF2-40B4-BE49-F238E27FC236}">
                  <a16:creationId xmlns:a16="http://schemas.microsoft.com/office/drawing/2014/main" id="{DA63F18D-D971-2E34-038C-CBC21944D63B}"/>
                </a:ext>
              </a:extLst>
            </p:cNvPr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401;p37">
              <a:extLst>
                <a:ext uri="{FF2B5EF4-FFF2-40B4-BE49-F238E27FC236}">
                  <a16:creationId xmlns:a16="http://schemas.microsoft.com/office/drawing/2014/main" id="{A29FBA34-8063-7C7D-7BBD-4E1222D360CB}"/>
                </a:ext>
              </a:extLst>
            </p:cNvPr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402;p37">
              <a:extLst>
                <a:ext uri="{FF2B5EF4-FFF2-40B4-BE49-F238E27FC236}">
                  <a16:creationId xmlns:a16="http://schemas.microsoft.com/office/drawing/2014/main" id="{5387B8DF-9D9E-05EB-88A8-382D70164186}"/>
                </a:ext>
              </a:extLst>
            </p:cNvPr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403;p37">
              <a:extLst>
                <a:ext uri="{FF2B5EF4-FFF2-40B4-BE49-F238E27FC236}">
                  <a16:creationId xmlns:a16="http://schemas.microsoft.com/office/drawing/2014/main" id="{6431296A-46DE-E67C-47B5-3048D9A8D559}"/>
                </a:ext>
              </a:extLst>
            </p:cNvPr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404;p37">
              <a:extLst>
                <a:ext uri="{FF2B5EF4-FFF2-40B4-BE49-F238E27FC236}">
                  <a16:creationId xmlns:a16="http://schemas.microsoft.com/office/drawing/2014/main" id="{211C8FAC-6CDB-83B6-D825-D225E986DF5F}"/>
                </a:ext>
              </a:extLst>
            </p:cNvPr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405;p37">
              <a:extLst>
                <a:ext uri="{FF2B5EF4-FFF2-40B4-BE49-F238E27FC236}">
                  <a16:creationId xmlns:a16="http://schemas.microsoft.com/office/drawing/2014/main" id="{5ABB9767-C6EE-51EA-45DE-6814F451A434}"/>
                </a:ext>
              </a:extLst>
            </p:cNvPr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406;p37">
              <a:extLst>
                <a:ext uri="{FF2B5EF4-FFF2-40B4-BE49-F238E27FC236}">
                  <a16:creationId xmlns:a16="http://schemas.microsoft.com/office/drawing/2014/main" id="{0425C411-7C2F-2411-E42D-78DB1179FB0E}"/>
                </a:ext>
              </a:extLst>
            </p:cNvPr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407;p37">
              <a:extLst>
                <a:ext uri="{FF2B5EF4-FFF2-40B4-BE49-F238E27FC236}">
                  <a16:creationId xmlns:a16="http://schemas.microsoft.com/office/drawing/2014/main" id="{92D03F97-AD85-39A9-C420-C0D0AE4E9837}"/>
                </a:ext>
              </a:extLst>
            </p:cNvPr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408;p37">
              <a:extLst>
                <a:ext uri="{FF2B5EF4-FFF2-40B4-BE49-F238E27FC236}">
                  <a16:creationId xmlns:a16="http://schemas.microsoft.com/office/drawing/2014/main" id="{82750442-AA48-BB52-6389-9CC6DF629158}"/>
                </a:ext>
              </a:extLst>
            </p:cNvPr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409;p37">
              <a:extLst>
                <a:ext uri="{FF2B5EF4-FFF2-40B4-BE49-F238E27FC236}">
                  <a16:creationId xmlns:a16="http://schemas.microsoft.com/office/drawing/2014/main" id="{D76E4908-4AD6-7556-346F-602A52E0DBEB}"/>
                </a:ext>
              </a:extLst>
            </p:cNvPr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410;p37">
              <a:extLst>
                <a:ext uri="{FF2B5EF4-FFF2-40B4-BE49-F238E27FC236}">
                  <a16:creationId xmlns:a16="http://schemas.microsoft.com/office/drawing/2014/main" id="{C03732CA-3F3D-3F64-D529-CE30AAABD41D}"/>
                </a:ext>
              </a:extLst>
            </p:cNvPr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411;p37">
              <a:extLst>
                <a:ext uri="{FF2B5EF4-FFF2-40B4-BE49-F238E27FC236}">
                  <a16:creationId xmlns:a16="http://schemas.microsoft.com/office/drawing/2014/main" id="{63FD0729-3A43-8B71-7C36-CE9F014ED887}"/>
                </a:ext>
              </a:extLst>
            </p:cNvPr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412;p37">
              <a:extLst>
                <a:ext uri="{FF2B5EF4-FFF2-40B4-BE49-F238E27FC236}">
                  <a16:creationId xmlns:a16="http://schemas.microsoft.com/office/drawing/2014/main" id="{FD0D87A5-4BAA-8A72-94F7-93F9792E0748}"/>
                </a:ext>
              </a:extLst>
            </p:cNvPr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413;p37">
              <a:extLst>
                <a:ext uri="{FF2B5EF4-FFF2-40B4-BE49-F238E27FC236}">
                  <a16:creationId xmlns:a16="http://schemas.microsoft.com/office/drawing/2014/main" id="{3659FF22-630D-F7BF-4CBB-0C8DE3CE9EDD}"/>
                </a:ext>
              </a:extLst>
            </p:cNvPr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414;p37">
              <a:extLst>
                <a:ext uri="{FF2B5EF4-FFF2-40B4-BE49-F238E27FC236}">
                  <a16:creationId xmlns:a16="http://schemas.microsoft.com/office/drawing/2014/main" id="{38B9D69D-7E27-CD9A-9E2E-1171AE13F3B4}"/>
                </a:ext>
              </a:extLst>
            </p:cNvPr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415;p37">
              <a:extLst>
                <a:ext uri="{FF2B5EF4-FFF2-40B4-BE49-F238E27FC236}">
                  <a16:creationId xmlns:a16="http://schemas.microsoft.com/office/drawing/2014/main" id="{237BB249-B556-B07F-EA07-B06FA7F26C3A}"/>
                </a:ext>
              </a:extLst>
            </p:cNvPr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416;p37">
              <a:extLst>
                <a:ext uri="{FF2B5EF4-FFF2-40B4-BE49-F238E27FC236}">
                  <a16:creationId xmlns:a16="http://schemas.microsoft.com/office/drawing/2014/main" id="{289D5D17-CC55-B2A1-1817-4A3694A9D521}"/>
                </a:ext>
              </a:extLst>
            </p:cNvPr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417;p37">
              <a:extLst>
                <a:ext uri="{FF2B5EF4-FFF2-40B4-BE49-F238E27FC236}">
                  <a16:creationId xmlns:a16="http://schemas.microsoft.com/office/drawing/2014/main" id="{29884592-5B97-6E53-16B1-C3A46D8E94E4}"/>
                </a:ext>
              </a:extLst>
            </p:cNvPr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418;p37">
              <a:extLst>
                <a:ext uri="{FF2B5EF4-FFF2-40B4-BE49-F238E27FC236}">
                  <a16:creationId xmlns:a16="http://schemas.microsoft.com/office/drawing/2014/main" id="{1D8306BA-E8EA-C042-EECC-933F6AC5F68F}"/>
                </a:ext>
              </a:extLst>
            </p:cNvPr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419;p37">
              <a:extLst>
                <a:ext uri="{FF2B5EF4-FFF2-40B4-BE49-F238E27FC236}">
                  <a16:creationId xmlns:a16="http://schemas.microsoft.com/office/drawing/2014/main" id="{275D38AD-E9EC-9E2E-2BB3-C6C3415CB456}"/>
                </a:ext>
              </a:extLst>
            </p:cNvPr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420;p37">
              <a:extLst>
                <a:ext uri="{FF2B5EF4-FFF2-40B4-BE49-F238E27FC236}">
                  <a16:creationId xmlns:a16="http://schemas.microsoft.com/office/drawing/2014/main" id="{F6ACFE4E-36F7-0691-AF99-CDBA289B13FF}"/>
                </a:ext>
              </a:extLst>
            </p:cNvPr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421;p37">
              <a:extLst>
                <a:ext uri="{FF2B5EF4-FFF2-40B4-BE49-F238E27FC236}">
                  <a16:creationId xmlns:a16="http://schemas.microsoft.com/office/drawing/2014/main" id="{891AABDA-2131-3FC1-64C6-43414AF9C481}"/>
                </a:ext>
              </a:extLst>
            </p:cNvPr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7" name="Google Shape;3422;p37">
              <a:extLst>
                <a:ext uri="{FF2B5EF4-FFF2-40B4-BE49-F238E27FC236}">
                  <a16:creationId xmlns:a16="http://schemas.microsoft.com/office/drawing/2014/main" id="{7FDBB996-AF15-6789-078B-D612BCE919C2}"/>
                </a:ext>
              </a:extLst>
            </p:cNvPr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423;p37">
              <a:extLst>
                <a:ext uri="{FF2B5EF4-FFF2-40B4-BE49-F238E27FC236}">
                  <a16:creationId xmlns:a16="http://schemas.microsoft.com/office/drawing/2014/main" id="{A1D343AD-9703-0318-B121-D4EDBBE22274}"/>
                </a:ext>
              </a:extLst>
            </p:cNvPr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424;p37">
              <a:extLst>
                <a:ext uri="{FF2B5EF4-FFF2-40B4-BE49-F238E27FC236}">
                  <a16:creationId xmlns:a16="http://schemas.microsoft.com/office/drawing/2014/main" id="{782956E7-27B0-7B7F-3618-C919EAD444EB}"/>
                </a:ext>
              </a:extLst>
            </p:cNvPr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425;p37">
              <a:extLst>
                <a:ext uri="{FF2B5EF4-FFF2-40B4-BE49-F238E27FC236}">
                  <a16:creationId xmlns:a16="http://schemas.microsoft.com/office/drawing/2014/main" id="{CF976C9A-8660-90BA-4135-88645F916540}"/>
                </a:ext>
              </a:extLst>
            </p:cNvPr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426;p37">
              <a:extLst>
                <a:ext uri="{FF2B5EF4-FFF2-40B4-BE49-F238E27FC236}">
                  <a16:creationId xmlns:a16="http://schemas.microsoft.com/office/drawing/2014/main" id="{3068297D-8B92-0C92-6B91-4C809E3180DF}"/>
                </a:ext>
              </a:extLst>
            </p:cNvPr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427;p37">
              <a:extLst>
                <a:ext uri="{FF2B5EF4-FFF2-40B4-BE49-F238E27FC236}">
                  <a16:creationId xmlns:a16="http://schemas.microsoft.com/office/drawing/2014/main" id="{547DF439-8190-C8AE-7A90-70B887D87467}"/>
                </a:ext>
              </a:extLst>
            </p:cNvPr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428;p37">
              <a:extLst>
                <a:ext uri="{FF2B5EF4-FFF2-40B4-BE49-F238E27FC236}">
                  <a16:creationId xmlns:a16="http://schemas.microsoft.com/office/drawing/2014/main" id="{BDE1CB7C-F62F-9D11-BE29-10E7E3F9A565}"/>
                </a:ext>
              </a:extLst>
            </p:cNvPr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429;p37">
              <a:extLst>
                <a:ext uri="{FF2B5EF4-FFF2-40B4-BE49-F238E27FC236}">
                  <a16:creationId xmlns:a16="http://schemas.microsoft.com/office/drawing/2014/main" id="{95F34BF3-1912-7523-D467-4BB4598FCE53}"/>
                </a:ext>
              </a:extLst>
            </p:cNvPr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430;p37">
              <a:extLst>
                <a:ext uri="{FF2B5EF4-FFF2-40B4-BE49-F238E27FC236}">
                  <a16:creationId xmlns:a16="http://schemas.microsoft.com/office/drawing/2014/main" id="{C771CD74-E6A1-D097-7DCE-B3BFF34B47F7}"/>
                </a:ext>
              </a:extLst>
            </p:cNvPr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431;p37">
              <a:extLst>
                <a:ext uri="{FF2B5EF4-FFF2-40B4-BE49-F238E27FC236}">
                  <a16:creationId xmlns:a16="http://schemas.microsoft.com/office/drawing/2014/main" id="{9BD717C7-9ED4-9641-0902-5DFD3E8ADC0A}"/>
                </a:ext>
              </a:extLst>
            </p:cNvPr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432;p37">
              <a:extLst>
                <a:ext uri="{FF2B5EF4-FFF2-40B4-BE49-F238E27FC236}">
                  <a16:creationId xmlns:a16="http://schemas.microsoft.com/office/drawing/2014/main" id="{D3FA4D6C-5A6C-95CD-5034-300CB7D36F13}"/>
                </a:ext>
              </a:extLst>
            </p:cNvPr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433;p37">
              <a:extLst>
                <a:ext uri="{FF2B5EF4-FFF2-40B4-BE49-F238E27FC236}">
                  <a16:creationId xmlns:a16="http://schemas.microsoft.com/office/drawing/2014/main" id="{8C08109F-51F9-F4D8-C390-DA20113C05F3}"/>
                </a:ext>
              </a:extLst>
            </p:cNvPr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434;p37">
              <a:extLst>
                <a:ext uri="{FF2B5EF4-FFF2-40B4-BE49-F238E27FC236}">
                  <a16:creationId xmlns:a16="http://schemas.microsoft.com/office/drawing/2014/main" id="{CA38FCC8-FF02-6A3F-B45E-B49C53603C30}"/>
                </a:ext>
              </a:extLst>
            </p:cNvPr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435;p37">
              <a:extLst>
                <a:ext uri="{FF2B5EF4-FFF2-40B4-BE49-F238E27FC236}">
                  <a16:creationId xmlns:a16="http://schemas.microsoft.com/office/drawing/2014/main" id="{350CD0FE-6351-63CD-F5EB-5A0FAAFB6A0D}"/>
                </a:ext>
              </a:extLst>
            </p:cNvPr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436;p37">
              <a:extLst>
                <a:ext uri="{FF2B5EF4-FFF2-40B4-BE49-F238E27FC236}">
                  <a16:creationId xmlns:a16="http://schemas.microsoft.com/office/drawing/2014/main" id="{39375FF9-0CBC-1618-1C59-9F47C97ED42B}"/>
                </a:ext>
              </a:extLst>
            </p:cNvPr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437;p37">
              <a:extLst>
                <a:ext uri="{FF2B5EF4-FFF2-40B4-BE49-F238E27FC236}">
                  <a16:creationId xmlns:a16="http://schemas.microsoft.com/office/drawing/2014/main" id="{EF4BF8A2-9F8B-8336-EA49-519D0ED25B5C}"/>
                </a:ext>
              </a:extLst>
            </p:cNvPr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438;p37">
              <a:extLst>
                <a:ext uri="{FF2B5EF4-FFF2-40B4-BE49-F238E27FC236}">
                  <a16:creationId xmlns:a16="http://schemas.microsoft.com/office/drawing/2014/main" id="{BF5936FC-4472-F813-4D69-32840355022A}"/>
                </a:ext>
              </a:extLst>
            </p:cNvPr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439;p37">
              <a:extLst>
                <a:ext uri="{FF2B5EF4-FFF2-40B4-BE49-F238E27FC236}">
                  <a16:creationId xmlns:a16="http://schemas.microsoft.com/office/drawing/2014/main" id="{63B38394-8B75-B1E2-93E1-325A92A2D8B9}"/>
                </a:ext>
              </a:extLst>
            </p:cNvPr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440;p37">
              <a:extLst>
                <a:ext uri="{FF2B5EF4-FFF2-40B4-BE49-F238E27FC236}">
                  <a16:creationId xmlns:a16="http://schemas.microsoft.com/office/drawing/2014/main" id="{8983C047-8D3E-1AF6-1DE5-A3303929CF79}"/>
                </a:ext>
              </a:extLst>
            </p:cNvPr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441;p37">
              <a:extLst>
                <a:ext uri="{FF2B5EF4-FFF2-40B4-BE49-F238E27FC236}">
                  <a16:creationId xmlns:a16="http://schemas.microsoft.com/office/drawing/2014/main" id="{6BBBE901-F0D2-0BA0-FEA0-A3B8DE0E788C}"/>
                </a:ext>
              </a:extLst>
            </p:cNvPr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442;p37">
              <a:extLst>
                <a:ext uri="{FF2B5EF4-FFF2-40B4-BE49-F238E27FC236}">
                  <a16:creationId xmlns:a16="http://schemas.microsoft.com/office/drawing/2014/main" id="{D0C0607D-4E43-92F6-A45E-41986F5CAF46}"/>
                </a:ext>
              </a:extLst>
            </p:cNvPr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443;p37">
              <a:extLst>
                <a:ext uri="{FF2B5EF4-FFF2-40B4-BE49-F238E27FC236}">
                  <a16:creationId xmlns:a16="http://schemas.microsoft.com/office/drawing/2014/main" id="{31BC2A29-C28F-6157-8097-1ACEA96E1FDB}"/>
                </a:ext>
              </a:extLst>
            </p:cNvPr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444;p37">
              <a:extLst>
                <a:ext uri="{FF2B5EF4-FFF2-40B4-BE49-F238E27FC236}">
                  <a16:creationId xmlns:a16="http://schemas.microsoft.com/office/drawing/2014/main" id="{5DE06178-6DA1-F8A0-92C9-61B903252DBE}"/>
                </a:ext>
              </a:extLst>
            </p:cNvPr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85452E1A-0AD7-8B8C-03F1-FB610FB4F018}"/>
              </a:ext>
            </a:extLst>
          </p:cNvPr>
          <p:cNvSpPr>
            <a:spLocks noChangeAspect="1"/>
          </p:cNvSpPr>
          <p:nvPr/>
        </p:nvSpPr>
        <p:spPr>
          <a:xfrm>
            <a:off x="786291" y="3121165"/>
            <a:ext cx="74854" cy="75366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365;p37">
            <a:extLst>
              <a:ext uri="{FF2B5EF4-FFF2-40B4-BE49-F238E27FC236}">
                <a16:creationId xmlns:a16="http://schemas.microsoft.com/office/drawing/2014/main" id="{8A6AAA0E-B0FA-1CA3-8A58-6AE15BB30EA2}"/>
              </a:ext>
            </a:extLst>
          </p:cNvPr>
          <p:cNvSpPr/>
          <p:nvPr/>
        </p:nvSpPr>
        <p:spPr>
          <a:xfrm>
            <a:off x="2046159" y="2492111"/>
            <a:ext cx="547291" cy="546636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3" name="Google Shape;3363;p37">
            <a:extLst>
              <a:ext uri="{FF2B5EF4-FFF2-40B4-BE49-F238E27FC236}">
                <a16:creationId xmlns:a16="http://schemas.microsoft.com/office/drawing/2014/main" id="{031EDABD-DE15-B87E-0A75-1221B03AB46A}"/>
              </a:ext>
            </a:extLst>
          </p:cNvPr>
          <p:cNvGrpSpPr/>
          <p:nvPr/>
        </p:nvGrpSpPr>
        <p:grpSpPr>
          <a:xfrm>
            <a:off x="3144467" y="1718291"/>
            <a:ext cx="3090681" cy="549908"/>
            <a:chOff x="4590600" y="3930117"/>
            <a:chExt cx="3090681" cy="549908"/>
          </a:xfrm>
        </p:grpSpPr>
        <p:sp>
          <p:nvSpPr>
            <p:cNvPr id="15" name="Google Shape;3364;p37">
              <a:extLst>
                <a:ext uri="{FF2B5EF4-FFF2-40B4-BE49-F238E27FC236}">
                  <a16:creationId xmlns:a16="http://schemas.microsoft.com/office/drawing/2014/main" id="{B061CD48-AC14-F189-9C2B-B79C24EB3F9D}"/>
                </a:ext>
              </a:extLst>
            </p:cNvPr>
            <p:cNvSpPr/>
            <p:nvPr/>
          </p:nvSpPr>
          <p:spPr>
            <a:xfrm>
              <a:off x="4882501" y="3933425"/>
              <a:ext cx="279878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Mac Air 2020 – M1, 16GB RAM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" name="Google Shape;3365;p37">
              <a:extLst>
                <a:ext uri="{FF2B5EF4-FFF2-40B4-BE49-F238E27FC236}">
                  <a16:creationId xmlns:a16="http://schemas.microsoft.com/office/drawing/2014/main" id="{198D49D2-5B68-C1BC-C126-EE88C7F192F9}"/>
                </a:ext>
              </a:extLst>
            </p:cNvPr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10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0" name="Google Shape;3363;p37">
            <a:extLst>
              <a:ext uri="{FF2B5EF4-FFF2-40B4-BE49-F238E27FC236}">
                <a16:creationId xmlns:a16="http://schemas.microsoft.com/office/drawing/2014/main" id="{9F61AA3A-93EE-F407-1673-0E22657238E9}"/>
              </a:ext>
            </a:extLst>
          </p:cNvPr>
          <p:cNvGrpSpPr/>
          <p:nvPr/>
        </p:nvGrpSpPr>
        <p:grpSpPr>
          <a:xfrm>
            <a:off x="3144467" y="3268795"/>
            <a:ext cx="3090681" cy="549908"/>
            <a:chOff x="4590600" y="3930117"/>
            <a:chExt cx="3090681" cy="549908"/>
          </a:xfrm>
        </p:grpSpPr>
        <p:sp>
          <p:nvSpPr>
            <p:cNvPr id="41" name="Google Shape;3364;p37">
              <a:extLst>
                <a:ext uri="{FF2B5EF4-FFF2-40B4-BE49-F238E27FC236}">
                  <a16:creationId xmlns:a16="http://schemas.microsoft.com/office/drawing/2014/main" id="{7A0D2AE2-C754-307B-D061-14C4FF95850E}"/>
                </a:ext>
              </a:extLst>
            </p:cNvPr>
            <p:cNvSpPr/>
            <p:nvPr/>
          </p:nvSpPr>
          <p:spPr>
            <a:xfrm>
              <a:off x="4882501" y="3933425"/>
              <a:ext cx="279878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University Cluster - 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rtx2080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" name="Google Shape;3365;p37">
              <a:extLst>
                <a:ext uri="{FF2B5EF4-FFF2-40B4-BE49-F238E27FC236}">
                  <a16:creationId xmlns:a16="http://schemas.microsoft.com/office/drawing/2014/main" id="{3A52268F-CB79-A4D9-61FA-A82A5A62F9A2}"/>
                </a:ext>
              </a:extLst>
            </p:cNvPr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rgbClr val="00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10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44" name="Connettore diritto a freccia 43">
            <a:extLst>
              <a:ext uri="{FF2B5EF4-FFF2-40B4-BE49-F238E27FC236}">
                <a16:creationId xmlns:a16="http://schemas.microsoft.com/office/drawing/2014/main" id="{00E68533-1402-E48E-3FBE-96E4D1F9A203}"/>
              </a:ext>
            </a:extLst>
          </p:cNvPr>
          <p:cNvCxnSpPr>
            <a:cxnSpLocks/>
          </p:cNvCxnSpPr>
          <p:nvPr/>
        </p:nvCxnSpPr>
        <p:spPr>
          <a:xfrm flipV="1">
            <a:off x="2593450" y="2001078"/>
            <a:ext cx="551017" cy="76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a freccia 44">
            <a:extLst>
              <a:ext uri="{FF2B5EF4-FFF2-40B4-BE49-F238E27FC236}">
                <a16:creationId xmlns:a16="http://schemas.microsoft.com/office/drawing/2014/main" id="{2215AA65-464A-0AFF-5FF1-65D39147DB0D}"/>
              </a:ext>
            </a:extLst>
          </p:cNvPr>
          <p:cNvCxnSpPr>
            <a:cxnSpLocks/>
          </p:cNvCxnSpPr>
          <p:nvPr/>
        </p:nvCxnSpPr>
        <p:spPr>
          <a:xfrm>
            <a:off x="2593450" y="2783003"/>
            <a:ext cx="606950" cy="5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tangolo con due angoli in diagonale ritagliati 52">
            <a:extLst>
              <a:ext uri="{FF2B5EF4-FFF2-40B4-BE49-F238E27FC236}">
                <a16:creationId xmlns:a16="http://schemas.microsoft.com/office/drawing/2014/main" id="{30D20D88-02C0-15C6-6E13-0D892E80B1C8}"/>
              </a:ext>
            </a:extLst>
          </p:cNvPr>
          <p:cNvSpPr/>
          <p:nvPr/>
        </p:nvSpPr>
        <p:spPr>
          <a:xfrm>
            <a:off x="4397828" y="3690256"/>
            <a:ext cx="2133601" cy="261257"/>
          </a:xfrm>
          <a:prstGeom prst="snip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latin typeface="Fira Sans" panose="020B0503050000020004" pitchFamily="34" charset="0"/>
              </a:rPr>
              <a:t>Available</a:t>
            </a:r>
            <a:r>
              <a:rPr lang="it-IT" sz="1100" dirty="0">
                <a:latin typeface="Fira Sans" panose="020B0503050000020004" pitchFamily="34" charset="0"/>
              </a:rPr>
              <a:t> from 1th </a:t>
            </a:r>
            <a:r>
              <a:rPr lang="it-IT" sz="1100" dirty="0" err="1">
                <a:latin typeface="Fira Sans" panose="020B0503050000020004" pitchFamily="34" charset="0"/>
              </a:rPr>
              <a:t>December</a:t>
            </a:r>
            <a:endParaRPr lang="it-IT" sz="11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4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3EF052CA-329E-E80D-9C49-EE539D4F4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0537CD8C-2971-CCDC-C3C6-90FEEC64C6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sp>
        <p:nvSpPr>
          <p:cNvPr id="3787" name="Google Shape;3787;p41">
            <a:extLst>
              <a:ext uri="{FF2B5EF4-FFF2-40B4-BE49-F238E27FC236}">
                <a16:creationId xmlns:a16="http://schemas.microsoft.com/office/drawing/2014/main" id="{5FE3501C-5BA5-4147-3ED3-A5B9AAC7B84B}"/>
              </a:ext>
            </a:extLst>
          </p:cNvPr>
          <p:cNvSpPr/>
          <p:nvPr/>
        </p:nvSpPr>
        <p:spPr>
          <a:xfrm>
            <a:off x="5134796" y="310789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>
            <a:extLst>
              <a:ext uri="{FF2B5EF4-FFF2-40B4-BE49-F238E27FC236}">
                <a16:creationId xmlns:a16="http://schemas.microsoft.com/office/drawing/2014/main" id="{1533BE3D-04D2-4E1C-7977-E56D3FA2429F}"/>
              </a:ext>
            </a:extLst>
          </p:cNvPr>
          <p:cNvSpPr/>
          <p:nvPr/>
        </p:nvSpPr>
        <p:spPr>
          <a:xfrm>
            <a:off x="5113593" y="308296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E4C2DE6E-8CED-364D-4E62-6EE552DD9E4E}"/>
              </a:ext>
            </a:extLst>
          </p:cNvPr>
          <p:cNvGrpSpPr/>
          <p:nvPr/>
        </p:nvGrpSpPr>
        <p:grpSpPr>
          <a:xfrm>
            <a:off x="3859421" y="412148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CDD84C62-CB53-6FA6-00CF-29AA82F678C0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DBA59D83-B0A4-8E0A-73EA-950F76B1A8F0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898C625B-B8D3-94B5-9CA8-8302B73B268F}"/>
              </a:ext>
            </a:extLst>
          </p:cNvPr>
          <p:cNvGrpSpPr/>
          <p:nvPr/>
        </p:nvGrpSpPr>
        <p:grpSpPr>
          <a:xfrm>
            <a:off x="934330" y="174827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00AD12D2-8EF7-2658-457B-708947375802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78D68274-3475-9ABB-C767-0183CEF2F2F6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F2E22035-B801-B6EE-1D90-7CC504894598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21401DCE-69BB-9702-7CC0-322246993B01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68E79417-7E62-254F-FA44-F52003BD48C3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8BB45E83-CD83-5D34-83FD-90E92188A4DA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F90241FD-4E79-CF0B-2F09-6CBBEBDFFA1F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636375E9-7595-E2C8-FB4E-1B9044226432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76A6A6D4-7749-25BA-E15A-B98A67DD9DA8}"/>
              </a:ext>
            </a:extLst>
          </p:cNvPr>
          <p:cNvGrpSpPr/>
          <p:nvPr/>
        </p:nvGrpSpPr>
        <p:grpSpPr>
          <a:xfrm>
            <a:off x="1336985" y="310789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F999827B-C3E4-2544-2814-333A85CEB9D7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837D50E0-F5F7-1653-8C76-F88CD1E971C7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542C29E7-4D29-EABC-2FFA-D9CA9E88B56F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4DE841BF-1341-8A6B-ADB4-82EB38F6F40D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D3BBC275-8761-4DBB-DE6C-E0459D980FBE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39B9EF98-9463-0F7D-24CB-EF84FED8DE76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F6BE2680-3665-285A-91A8-3CFA9B3FD36E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D2D195DB-41E6-C1C5-A267-1B579FF607C0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5F623355-50F7-DE45-AB86-C8190993DCFC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73821D86-B1C8-3EB0-A83B-78311535F23E}"/>
              </a:ext>
            </a:extLst>
          </p:cNvPr>
          <p:cNvGrpSpPr/>
          <p:nvPr/>
        </p:nvGrpSpPr>
        <p:grpSpPr>
          <a:xfrm>
            <a:off x="2616655" y="137181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FBF1F031-E621-4FCD-2424-3E30657DA38D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F366A8A9-0F96-230E-43F0-7382FF1A9EC1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7AFB7850-E693-E2E2-1178-688C027BB327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96AFE5F1-DC68-5717-C83A-B5B553AA07A0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C3ED8FEF-F301-104B-4ACC-7018F3CC08D2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CB76AB9F-03C2-FD2B-D97B-9F2AF9CC1DC5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BBC7B458-CD2C-20EA-916E-710682310F54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3A6B1110-F7DA-B731-ADC9-AD93C5DB20B8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2C9434F9-3149-9C0C-382F-7F7759D2F580}"/>
              </a:ext>
            </a:extLst>
          </p:cNvPr>
          <p:cNvGrpSpPr/>
          <p:nvPr/>
        </p:nvGrpSpPr>
        <p:grpSpPr>
          <a:xfrm>
            <a:off x="4715943" y="328042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F5DA9B4F-D9EC-E3A0-B42C-6C3693D89421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91F5C2CC-5827-4917-D44B-03F87B6DE08A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B7528C81-A3DD-8869-A854-C0C22255F59C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5A6AEFCC-3FD9-B043-FE2C-80E5AEA4BA0A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D5AD28D5-58E6-5070-394A-E7A27D177A2D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>
            <a:extLst>
              <a:ext uri="{FF2B5EF4-FFF2-40B4-BE49-F238E27FC236}">
                <a16:creationId xmlns:a16="http://schemas.microsoft.com/office/drawing/2014/main" id="{095FB9B3-AAD1-5D6D-3C2E-4B868A577350}"/>
              </a:ext>
            </a:extLst>
          </p:cNvPr>
          <p:cNvGrpSpPr/>
          <p:nvPr/>
        </p:nvGrpSpPr>
        <p:grpSpPr>
          <a:xfrm>
            <a:off x="5137956" y="137181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>
              <a:extLst>
                <a:ext uri="{FF2B5EF4-FFF2-40B4-BE49-F238E27FC236}">
                  <a16:creationId xmlns:a16="http://schemas.microsoft.com/office/drawing/2014/main" id="{D2FF52B3-6E83-4F80-0790-C4A6C2200EF4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>
              <a:extLst>
                <a:ext uri="{FF2B5EF4-FFF2-40B4-BE49-F238E27FC236}">
                  <a16:creationId xmlns:a16="http://schemas.microsoft.com/office/drawing/2014/main" id="{431E9790-845F-EDBC-3584-C359D4F08760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>
                <a:extLst>
                  <a:ext uri="{FF2B5EF4-FFF2-40B4-BE49-F238E27FC236}">
                    <a16:creationId xmlns:a16="http://schemas.microsoft.com/office/drawing/2014/main" id="{9112F704-AE21-6D02-A281-3A34BA423817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>
                <a:extLst>
                  <a:ext uri="{FF2B5EF4-FFF2-40B4-BE49-F238E27FC236}">
                    <a16:creationId xmlns:a16="http://schemas.microsoft.com/office/drawing/2014/main" id="{6BD13845-CD3E-092C-9D71-5CC0F20DE42A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>
              <a:extLst>
                <a:ext uri="{FF2B5EF4-FFF2-40B4-BE49-F238E27FC236}">
                  <a16:creationId xmlns:a16="http://schemas.microsoft.com/office/drawing/2014/main" id="{99A510C2-0915-49A8-D190-F1579A02835B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>
                <a:extLst>
                  <a:ext uri="{FF2B5EF4-FFF2-40B4-BE49-F238E27FC236}">
                    <a16:creationId xmlns:a16="http://schemas.microsoft.com/office/drawing/2014/main" id="{EDC2946C-A80D-42CE-9C44-E5792D85A662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>
                <a:extLst>
                  <a:ext uri="{FF2B5EF4-FFF2-40B4-BE49-F238E27FC236}">
                    <a16:creationId xmlns:a16="http://schemas.microsoft.com/office/drawing/2014/main" id="{0808B225-EEFF-681D-9BA4-6B7DBFF94BFF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>
                <a:extLst>
                  <a:ext uri="{FF2B5EF4-FFF2-40B4-BE49-F238E27FC236}">
                    <a16:creationId xmlns:a16="http://schemas.microsoft.com/office/drawing/2014/main" id="{337957B9-8F62-6534-FFE6-53A8DC32802C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>
                <a:extLst>
                  <a:ext uri="{FF2B5EF4-FFF2-40B4-BE49-F238E27FC236}">
                    <a16:creationId xmlns:a16="http://schemas.microsoft.com/office/drawing/2014/main" id="{8E3C91DE-ED1F-43F0-173F-D0D98B948D62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>
                <a:extLst>
                  <a:ext uri="{FF2B5EF4-FFF2-40B4-BE49-F238E27FC236}">
                    <a16:creationId xmlns:a16="http://schemas.microsoft.com/office/drawing/2014/main" id="{A8957D90-75CB-20ED-71EF-625FB5F54A31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8D6C5221-DFCA-EBFD-FBC9-57D4B2EA0257}"/>
              </a:ext>
            </a:extLst>
          </p:cNvPr>
          <p:cNvGrpSpPr/>
          <p:nvPr/>
        </p:nvGrpSpPr>
        <p:grpSpPr>
          <a:xfrm>
            <a:off x="3247500" y="286580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F6A83293-8030-76DA-D357-5148CF669737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F21932E6-33FF-BF8F-D10E-0748551106F9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7078375F-BB0C-2E9F-2B66-1E6D6C2D25D1}"/>
              </a:ext>
            </a:extLst>
          </p:cNvPr>
          <p:cNvGrpSpPr/>
          <p:nvPr/>
        </p:nvGrpSpPr>
        <p:grpSpPr>
          <a:xfrm>
            <a:off x="732084" y="286581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9A5FAE8C-BAF2-B161-A499-F9951C759F49}"/>
                </a:ext>
              </a:extLst>
            </p:cNvPr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30CCEA96-1CA9-82ED-4E0B-C7579FFAC047}"/>
                </a:ext>
              </a:extLst>
            </p:cNvPr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err="1">
                  <a:latin typeface="Fira Sans" panose="020B0503050000020004" pitchFamily="34" charset="0"/>
                </a:rPr>
                <a:t>Clean</a:t>
              </a:r>
              <a:r>
                <a:rPr lang="it-IT" sz="1200">
                  <a:latin typeface="Fira Sans" panose="020B0503050000020004" pitchFamily="34" charset="0"/>
                </a:rPr>
                <a:t> model training</a:t>
              </a:r>
              <a:endParaRPr lang="it-IT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D5B2268D-70AC-7687-FF09-ED2C96B04A57}"/>
              </a:ext>
            </a:extLst>
          </p:cNvPr>
          <p:cNvGrpSpPr/>
          <p:nvPr/>
        </p:nvGrpSpPr>
        <p:grpSpPr>
          <a:xfrm>
            <a:off x="1995219" y="165532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170970D4-0E6C-ED77-4F9C-B8009A20B73C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8FF214C0-1234-79ED-F796-8354CD01B05C}"/>
                </a:ext>
              </a:extLst>
            </p:cNvPr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latin typeface="Fira Sans" panose="020B0503050000020004" pitchFamily="34" charset="0"/>
                </a:rPr>
                <a:t>Model training on poisoned datasets</a:t>
              </a:r>
              <a:endParaRPr lang="en-US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52A55685-FC13-7971-C88E-FC3D692C639F}"/>
              </a:ext>
            </a:extLst>
          </p:cNvPr>
          <p:cNvGrpSpPr/>
          <p:nvPr/>
        </p:nvGrpSpPr>
        <p:grpSpPr>
          <a:xfrm>
            <a:off x="6799998" y="2021112"/>
            <a:ext cx="2024732" cy="884930"/>
            <a:chOff x="5888391" y="3392666"/>
            <a:chExt cx="1453638" cy="884930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9C6BA70B-815E-1052-FD61-F5C91A5E5FDE}"/>
                </a:ext>
              </a:extLst>
            </p:cNvPr>
            <p:cNvSpPr txBox="1"/>
            <p:nvPr/>
          </p:nvSpPr>
          <p:spPr>
            <a:xfrm>
              <a:off x="5888391" y="3742696"/>
              <a:ext cx="145363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200" err="1">
                  <a:latin typeface="Fira Sans" panose="020B0503050000020004" pitchFamily="34" charset="0"/>
                </a:rPr>
                <a:t>Graphs</a:t>
              </a:r>
              <a:r>
                <a:rPr lang="it-IT" sz="1200">
                  <a:latin typeface="Fira Sans" panose="020B0503050000020004" pitchFamily="34" charset="0"/>
                </a:rPr>
                <a:t> and </a:t>
              </a:r>
              <a:r>
                <a:rPr lang="it-IT" sz="1200" err="1">
                  <a:latin typeface="Fira Sans" panose="020B0503050000020004" pitchFamily="34" charset="0"/>
                </a:rPr>
                <a:t>tables</a:t>
              </a:r>
              <a:r>
                <a:rPr lang="it-IT" sz="1200">
                  <a:latin typeface="Fira Sans" panose="020B0503050000020004" pitchFamily="34" charset="0"/>
                </a:rPr>
                <a:t> are </a:t>
              </a:r>
              <a:r>
                <a:rPr lang="it-IT" sz="1200" err="1">
                  <a:latin typeface="Fira Sans" panose="020B0503050000020004" pitchFamily="34" charset="0"/>
                </a:rPr>
                <a:t>generated</a:t>
              </a:r>
              <a:r>
                <a:rPr lang="it-IT" sz="1200">
                  <a:latin typeface="Fira Sans" panose="020B0503050000020004" pitchFamily="34" charset="0"/>
                </a:rPr>
                <a:t> to </a:t>
              </a:r>
              <a:r>
                <a:rPr lang="it-IT" sz="1200" err="1">
                  <a:latin typeface="Fira Sans" panose="020B0503050000020004" pitchFamily="34" charset="0"/>
                </a:rPr>
                <a:t>evaluate</a:t>
              </a:r>
              <a:r>
                <a:rPr lang="it-IT" sz="1200">
                  <a:latin typeface="Fira Sans" panose="020B0503050000020004" pitchFamily="34" charset="0"/>
                </a:rPr>
                <a:t> the </a:t>
              </a:r>
              <a:r>
                <a:rPr lang="it-IT" sz="1200" err="1">
                  <a:latin typeface="Fira Sans" panose="020B0503050000020004" pitchFamily="34" charset="0"/>
                </a:rPr>
                <a:t>effectiveness</a:t>
              </a:r>
              <a:r>
                <a:rPr lang="it-IT" sz="1200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06901BDF-A531-847E-02ED-F17C8562F812}"/>
                </a:ext>
              </a:extLst>
            </p:cNvPr>
            <p:cNvSpPr txBox="1"/>
            <p:nvPr/>
          </p:nvSpPr>
          <p:spPr>
            <a:xfrm>
              <a:off x="5934028" y="3392666"/>
              <a:ext cx="1265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E893EA77-5009-158C-EB67-D35D2016DB7C}"/>
              </a:ext>
            </a:extLst>
          </p:cNvPr>
          <p:cNvGrpSpPr/>
          <p:nvPr/>
        </p:nvGrpSpPr>
        <p:grpSpPr>
          <a:xfrm>
            <a:off x="4508925" y="165532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ABA83F10-FB92-0FB1-AC01-78F675AB9CD2}"/>
                </a:ext>
              </a:extLst>
            </p:cNvPr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1633E98D-E17C-D2ED-A97A-151CDFFE93C1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AF645639-A37D-F8A1-660B-A0CE20F8B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41" y="195045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F8D71C23-9E58-261E-5F99-41358AA8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15" y="3302454"/>
            <a:ext cx="718191" cy="718191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C366554F-9CC3-D34D-E17F-DCEC107F7CF4}"/>
              </a:ext>
            </a:extLst>
          </p:cNvPr>
          <p:cNvSpPr/>
          <p:nvPr/>
        </p:nvSpPr>
        <p:spPr>
          <a:xfrm>
            <a:off x="2592642" y="308296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96366C54-59CF-0CC9-E360-440EF223E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564" y="331698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D68BE55B-F951-714E-4579-BB32844BF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965" y="1883001"/>
            <a:ext cx="457234" cy="457234"/>
          </a:xfrm>
          <a:prstGeom prst="rect">
            <a:avLst/>
          </a:prstGeom>
        </p:spPr>
      </p:pic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2C702EFE-D1F4-3347-6426-41E0D2930F80}"/>
              </a:ext>
            </a:extLst>
          </p:cNvPr>
          <p:cNvSpPr/>
          <p:nvPr/>
        </p:nvSpPr>
        <p:spPr>
          <a:xfrm>
            <a:off x="7661864" y="3135226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D1EDD88E-9A9E-9E68-F42F-A778E3FECC0C}"/>
              </a:ext>
            </a:extLst>
          </p:cNvPr>
          <p:cNvSpPr/>
          <p:nvPr/>
        </p:nvSpPr>
        <p:spPr>
          <a:xfrm>
            <a:off x="7640661" y="3110292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F3D17F98-AC42-9F44-E91B-FEF19B9831D7}"/>
              </a:ext>
            </a:extLst>
          </p:cNvPr>
          <p:cNvGrpSpPr/>
          <p:nvPr/>
        </p:nvGrpSpPr>
        <p:grpSpPr>
          <a:xfrm>
            <a:off x="6386489" y="4148812"/>
            <a:ext cx="1284904" cy="240206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B541A069-403F-8571-E6C1-C8E2D5392099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08CF3AD6-D4C2-76E8-06BF-43701A5762F1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5E030193-EC24-3308-D5E1-2D29D2BD1635}"/>
              </a:ext>
            </a:extLst>
          </p:cNvPr>
          <p:cNvGrpSpPr/>
          <p:nvPr/>
        </p:nvGrpSpPr>
        <p:grpSpPr>
          <a:xfrm>
            <a:off x="7243011" y="3307754"/>
            <a:ext cx="845539" cy="8455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14DFF85E-2096-C6A6-1E11-C90D9EF98737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EED30D19-3BBE-8D83-E920-2E489BB9772F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E6C0A038-98C9-849C-28BD-1EC6F18BC14C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74518C94-A47C-46EE-70EA-B41D9B7148AA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56BF4D50-13B1-3D9B-0F85-B12EF12D9068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FE86FEE4-F4A2-45C6-FF5C-228F71CB4F0A}"/>
              </a:ext>
            </a:extLst>
          </p:cNvPr>
          <p:cNvGrpSpPr/>
          <p:nvPr/>
        </p:nvGrpSpPr>
        <p:grpSpPr>
          <a:xfrm>
            <a:off x="5569672" y="2910145"/>
            <a:ext cx="1683870" cy="1202835"/>
            <a:chOff x="5683719" y="2957250"/>
            <a:chExt cx="1683870" cy="1202835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F2DCCB9D-0EDD-8302-4FDA-F2C1223A4FA5}"/>
                </a:ext>
              </a:extLst>
            </p:cNvPr>
            <p:cNvSpPr txBox="1"/>
            <p:nvPr/>
          </p:nvSpPr>
          <p:spPr>
            <a:xfrm>
              <a:off x="5683719" y="3428364"/>
              <a:ext cx="1683870" cy="73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370EE51B-F41C-9B5F-AB65-BCA36007C14B}"/>
                </a:ext>
              </a:extLst>
            </p:cNvPr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>
                  <a:solidFill>
                    <a:schemeClr val="accent1"/>
                  </a:solidFill>
                  <a:latin typeface="Fira Sans Medium"/>
                </a:rPr>
              </a:br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9846D72-D87D-C96C-DE95-845CD0810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299" y="3450112"/>
            <a:ext cx="548962" cy="548962"/>
          </a:xfrm>
          <a:prstGeom prst="rect">
            <a:avLst/>
          </a:prstGeom>
        </p:spPr>
      </p:pic>
      <p:pic>
        <p:nvPicPr>
          <p:cNvPr id="2" name="Immagine 1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80B2F104-AFFB-151B-8A8A-FAE200EFD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5133" y="1819479"/>
            <a:ext cx="547279" cy="547279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D5FCE0E2-4760-B3B8-093F-838CCE8F2B68}"/>
              </a:ext>
            </a:extLst>
          </p:cNvPr>
          <p:cNvSpPr/>
          <p:nvPr/>
        </p:nvSpPr>
        <p:spPr>
          <a:xfrm>
            <a:off x="2592642" y="157609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41">
            <a:extLst>
              <a:ext uri="{FF2B5EF4-FFF2-40B4-BE49-F238E27FC236}">
                <a16:creationId xmlns:a16="http://schemas.microsoft.com/office/drawing/2014/main" id="{B93F40C1-901F-AEA2-9895-8860B455E32D}"/>
              </a:ext>
            </a:extLst>
          </p:cNvPr>
          <p:cNvSpPr/>
          <p:nvPr/>
        </p:nvSpPr>
        <p:spPr>
          <a:xfrm>
            <a:off x="5113593" y="157609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0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D007F0CA-741C-85BE-2BF3-E1FE7A45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94C3D238-81D8-3BF0-0F95-9236A95B1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>
                <a:latin typeface="Fira Sans" panose="020B0503050000020004" pitchFamily="34" charset="0"/>
                <a:sym typeface="Fira Sans Black"/>
              </a:rPr>
              <a:t>Gaussian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noise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and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selection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criteria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endParaRPr dirty="0"/>
          </a:p>
        </p:txBody>
      </p: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D6DF961F-35F1-4CA5-6E86-2FF37E8A68D4}"/>
              </a:ext>
            </a:extLst>
          </p:cNvPr>
          <p:cNvGrpSpPr>
            <a:grpSpLocks noChangeAspect="1"/>
          </p:cNvGrpSpPr>
          <p:nvPr/>
        </p:nvGrpSpPr>
        <p:grpSpPr>
          <a:xfrm>
            <a:off x="-2927843" y="2959832"/>
            <a:ext cx="2571903" cy="1892871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F062B063-F867-9D92-5163-3ACBFADD586E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4C21ADBC-3C35-BF4A-B162-A056DE155D52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AD40EAEE-1FAB-CA1F-A574-D072B2550F9E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DC3A0895-39A3-02C4-627C-1D506E5948BF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F3D4F5BF-6B1A-F604-1F73-7F28BEB603E3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E1558AAF-9566-D98B-8C8E-F0816BC0228C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7BDA0223-4B80-470B-CD82-A9CB5BCA4DEE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E4EF0899-5F24-1000-B42B-E6ED95C7A976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42B24C81-F758-4D6F-83DB-34895A9A9D10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77DA235C-6410-9F28-62D9-A97A33F1E6B6}"/>
              </a:ext>
            </a:extLst>
          </p:cNvPr>
          <p:cNvGrpSpPr>
            <a:grpSpLocks noChangeAspect="1"/>
          </p:cNvGrpSpPr>
          <p:nvPr/>
        </p:nvGrpSpPr>
        <p:grpSpPr>
          <a:xfrm>
            <a:off x="-997364" y="1553630"/>
            <a:ext cx="2543727" cy="20362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7DA907DB-1B5B-13E2-0115-D522CA70F704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1117C110-0818-9FBC-F12B-B81C9EBC61AB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724D6F22-CDFD-876E-AB19-F3CF350CC888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2938611C-0D4B-919B-E3E5-0593EC7B7125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3F6E0027-277D-9887-80DB-FE934AC84B4D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F9C24BE5-A3BA-5C5A-0499-C37803A0DBAB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642642D6-03A6-B730-97F8-56B0EC6DCC5C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77E06356-9738-E326-0961-A73EAD8C2D89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F341FA16-E462-DC4D-2033-53D5C88383F7}"/>
              </a:ext>
            </a:extLst>
          </p:cNvPr>
          <p:cNvGrpSpPr>
            <a:grpSpLocks noChangeAspect="1"/>
          </p:cNvGrpSpPr>
          <p:nvPr/>
        </p:nvGrpSpPr>
        <p:grpSpPr>
          <a:xfrm>
            <a:off x="-41928" y="3514019"/>
            <a:ext cx="1910872" cy="1250304"/>
            <a:chOff x="3383892" y="2957248"/>
            <a:chExt cx="1265700" cy="828161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461B8A7A-36AF-DE9A-476B-0EFC2A106BAF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66A5F0BE-2356-13CE-87D1-B0060C37D1F2}"/>
                </a:ext>
              </a:extLst>
            </p:cNvPr>
            <p:cNvSpPr txBox="1"/>
            <p:nvPr/>
          </p:nvSpPr>
          <p:spPr>
            <a:xfrm>
              <a:off x="3383892" y="3250509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EA5E763B-453D-E766-D6F4-24529C1EB074}"/>
              </a:ext>
            </a:extLst>
          </p:cNvPr>
          <p:cNvGrpSpPr>
            <a:grpSpLocks noChangeAspect="1"/>
          </p:cNvGrpSpPr>
          <p:nvPr/>
        </p:nvGrpSpPr>
        <p:grpSpPr>
          <a:xfrm>
            <a:off x="-1952800" y="1768475"/>
            <a:ext cx="1932239" cy="1191357"/>
            <a:chOff x="2131611" y="1746767"/>
            <a:chExt cx="1279853" cy="789116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1F65311D-2EE4-9A5B-C231-72F94B97AE66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595082E7-5D50-94C5-5E22-05D78D41FBF5}"/>
                </a:ext>
              </a:extLst>
            </p:cNvPr>
            <p:cNvSpPr txBox="1"/>
            <p:nvPr/>
          </p:nvSpPr>
          <p:spPr>
            <a:xfrm>
              <a:off x="2145764" y="2000983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600" dirty="0">
                  <a:latin typeface="Fira Sans" panose="020B0503050000020004" pitchFamily="34" charset="0"/>
                </a:rPr>
                <a:t>Model training on poisoned datasets</a:t>
              </a:r>
              <a:endParaRPr lang="en-US" sz="16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7CD0E349-759F-AEEC-366E-8810F665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3320" y="3266315"/>
            <a:ext cx="1084278" cy="1084278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376E2DDF-8BBC-2F28-B802-CAF2D11656D3}"/>
              </a:ext>
            </a:extLst>
          </p:cNvPr>
          <p:cNvSpPr>
            <a:spLocks noChangeAspect="1"/>
          </p:cNvSpPr>
          <p:nvPr/>
        </p:nvSpPr>
        <p:spPr>
          <a:xfrm>
            <a:off x="-1030078" y="2947214"/>
            <a:ext cx="75850" cy="75892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3761CF75-E3C4-AD25-2B60-7C93CF44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62" y="2285692"/>
            <a:ext cx="690302" cy="690302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D02B06BC-CFFE-692D-5C58-22F9C373ACA3}"/>
              </a:ext>
            </a:extLst>
          </p:cNvPr>
          <p:cNvSpPr>
            <a:spLocks noChangeAspect="1"/>
          </p:cNvSpPr>
          <p:nvPr/>
        </p:nvSpPr>
        <p:spPr>
          <a:xfrm>
            <a:off x="-1029507" y="1864720"/>
            <a:ext cx="75850" cy="76369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82;p23">
            <a:extLst>
              <a:ext uri="{FF2B5EF4-FFF2-40B4-BE49-F238E27FC236}">
                <a16:creationId xmlns:a16="http://schemas.microsoft.com/office/drawing/2014/main" id="{A02FCA70-7A6A-A497-0C87-853E6178C74B}"/>
              </a:ext>
            </a:extLst>
          </p:cNvPr>
          <p:cNvSpPr/>
          <p:nvPr/>
        </p:nvSpPr>
        <p:spPr>
          <a:xfrm>
            <a:off x="5759124" y="3576752"/>
            <a:ext cx="1406003" cy="1429561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99;p23">
            <a:extLst>
              <a:ext uri="{FF2B5EF4-FFF2-40B4-BE49-F238E27FC236}">
                <a16:creationId xmlns:a16="http://schemas.microsoft.com/office/drawing/2014/main" id="{D07E899A-409C-A0C7-BD47-67E50B5780B8}"/>
              </a:ext>
            </a:extLst>
          </p:cNvPr>
          <p:cNvSpPr txBox="1"/>
          <p:nvPr/>
        </p:nvSpPr>
        <p:spPr>
          <a:xfrm flipH="1">
            <a:off x="5779694" y="3653432"/>
            <a:ext cx="1481747" cy="126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en-US" sz="1050">
                <a:latin typeface="Fira Sans"/>
                <a:ea typeface="Fira Sans"/>
                <a:cs typeface="Fira Sans"/>
                <a:sym typeface="Fira Sans"/>
              </a:rPr>
              <a:t>accuracy ≥ 50% and maximum difference between the prediction of the poisoned and disturbed model</a:t>
            </a:r>
            <a:endParaRPr lang="en-US" sz="105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" name="Google Shape;1040;p23">
            <a:extLst>
              <a:ext uri="{FF2B5EF4-FFF2-40B4-BE49-F238E27FC236}">
                <a16:creationId xmlns:a16="http://schemas.microsoft.com/office/drawing/2014/main" id="{0A37204C-675A-3E40-05E4-8DE5F2A89005}"/>
              </a:ext>
            </a:extLst>
          </p:cNvPr>
          <p:cNvSpPr/>
          <p:nvPr/>
        </p:nvSpPr>
        <p:spPr>
          <a:xfrm>
            <a:off x="4545854" y="1025095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041;p23">
            <a:extLst>
              <a:ext uri="{FF2B5EF4-FFF2-40B4-BE49-F238E27FC236}">
                <a16:creationId xmlns:a16="http://schemas.microsoft.com/office/drawing/2014/main" id="{07979B7D-DD06-3B09-A942-AE6449A7E73A}"/>
              </a:ext>
            </a:extLst>
          </p:cNvPr>
          <p:cNvSpPr/>
          <p:nvPr/>
        </p:nvSpPr>
        <p:spPr>
          <a:xfrm>
            <a:off x="4583680" y="1113645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040;p23">
            <a:extLst>
              <a:ext uri="{FF2B5EF4-FFF2-40B4-BE49-F238E27FC236}">
                <a16:creationId xmlns:a16="http://schemas.microsoft.com/office/drawing/2014/main" id="{5478600D-68C5-5B92-F816-1C5AE42EF0E1}"/>
              </a:ext>
            </a:extLst>
          </p:cNvPr>
          <p:cNvSpPr/>
          <p:nvPr/>
        </p:nvSpPr>
        <p:spPr>
          <a:xfrm>
            <a:off x="6790204" y="1040468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41;p23">
            <a:extLst>
              <a:ext uri="{FF2B5EF4-FFF2-40B4-BE49-F238E27FC236}">
                <a16:creationId xmlns:a16="http://schemas.microsoft.com/office/drawing/2014/main" id="{030ECC3C-9984-3A7E-D276-E6B6C5008262}"/>
              </a:ext>
            </a:extLst>
          </p:cNvPr>
          <p:cNvSpPr/>
          <p:nvPr/>
        </p:nvSpPr>
        <p:spPr>
          <a:xfrm>
            <a:off x="6828030" y="1129018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40;p23">
            <a:extLst>
              <a:ext uri="{FF2B5EF4-FFF2-40B4-BE49-F238E27FC236}">
                <a16:creationId xmlns:a16="http://schemas.microsoft.com/office/drawing/2014/main" id="{E74F3701-46CB-DE58-6F5E-9E108431169B}"/>
              </a:ext>
            </a:extLst>
          </p:cNvPr>
          <p:cNvSpPr/>
          <p:nvPr/>
        </p:nvSpPr>
        <p:spPr>
          <a:xfrm>
            <a:off x="4352859" y="3564881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41;p23">
            <a:extLst>
              <a:ext uri="{FF2B5EF4-FFF2-40B4-BE49-F238E27FC236}">
                <a16:creationId xmlns:a16="http://schemas.microsoft.com/office/drawing/2014/main" id="{93C5848C-3A67-3794-66F5-B7362D4C24C4}"/>
              </a:ext>
            </a:extLst>
          </p:cNvPr>
          <p:cNvSpPr/>
          <p:nvPr/>
        </p:nvSpPr>
        <p:spPr>
          <a:xfrm>
            <a:off x="4390685" y="3653431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40;p23">
            <a:extLst>
              <a:ext uri="{FF2B5EF4-FFF2-40B4-BE49-F238E27FC236}">
                <a16:creationId xmlns:a16="http://schemas.microsoft.com/office/drawing/2014/main" id="{64BED3E2-35E2-C23B-47E0-7A2F795E8EDD}"/>
              </a:ext>
            </a:extLst>
          </p:cNvPr>
          <p:cNvSpPr/>
          <p:nvPr/>
        </p:nvSpPr>
        <p:spPr>
          <a:xfrm>
            <a:off x="2318640" y="1036007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41;p23">
            <a:extLst>
              <a:ext uri="{FF2B5EF4-FFF2-40B4-BE49-F238E27FC236}">
                <a16:creationId xmlns:a16="http://schemas.microsoft.com/office/drawing/2014/main" id="{49D3CF6A-EDCD-7E15-DE65-46FC53F81B1B}"/>
              </a:ext>
            </a:extLst>
          </p:cNvPr>
          <p:cNvSpPr/>
          <p:nvPr/>
        </p:nvSpPr>
        <p:spPr>
          <a:xfrm>
            <a:off x="2356466" y="1124557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Immagine 32" descr="Immagine che contiene arte, modell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19C26C09-6118-5697-B71E-E697EAB8A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381" y="1373058"/>
            <a:ext cx="1201913" cy="811522"/>
          </a:xfrm>
          <a:prstGeom prst="rect">
            <a:avLst/>
          </a:prstGeom>
        </p:spPr>
      </p:pic>
      <p:pic>
        <p:nvPicPr>
          <p:cNvPr id="34" name="Immagine 33" descr="Immagine che contiene cerchio, Elementi grafici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23B88DB1-4CCB-37C1-734C-5CAA84B9E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318" y="3942586"/>
            <a:ext cx="768200" cy="768200"/>
          </a:xfrm>
          <a:prstGeom prst="rect">
            <a:avLst/>
          </a:prstGeom>
        </p:spPr>
      </p:pic>
      <p:pic>
        <p:nvPicPr>
          <p:cNvPr id="35" name="Immagine 34" descr="Immagine che contiene Elementi grafici, schermata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5C043544-CAAC-F5C2-D3D2-853CBBE26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136" y="1385729"/>
            <a:ext cx="953095" cy="916743"/>
          </a:xfrm>
          <a:prstGeom prst="rect">
            <a:avLst/>
          </a:prstGeom>
        </p:spPr>
      </p:pic>
      <p:pic>
        <p:nvPicPr>
          <p:cNvPr id="36" name="Immagine 35" descr="Immagine che contiene schermata, Elementi grafici, viola&#10;&#10;Il contenuto generato dall'IA potrebbe non essere corretto.">
            <a:extLst>
              <a:ext uri="{FF2B5EF4-FFF2-40B4-BE49-F238E27FC236}">
                <a16:creationId xmlns:a16="http://schemas.microsoft.com/office/drawing/2014/main" id="{BD58C880-F11C-4FB4-30F5-A1694BD3F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3480" y="1373058"/>
            <a:ext cx="1736035" cy="1172156"/>
          </a:xfrm>
          <a:prstGeom prst="rect">
            <a:avLst/>
          </a:prstGeom>
        </p:spPr>
      </p:pic>
      <p:sp>
        <p:nvSpPr>
          <p:cNvPr id="14" name="Google Shape;933;p23">
            <a:extLst>
              <a:ext uri="{FF2B5EF4-FFF2-40B4-BE49-F238E27FC236}">
                <a16:creationId xmlns:a16="http://schemas.microsoft.com/office/drawing/2014/main" id="{D751E7B5-0500-61CF-8C9C-4E0156A54E7C}"/>
              </a:ext>
            </a:extLst>
          </p:cNvPr>
          <p:cNvSpPr/>
          <p:nvPr/>
        </p:nvSpPr>
        <p:spPr>
          <a:xfrm>
            <a:off x="3037367" y="2219633"/>
            <a:ext cx="1406003" cy="1191914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34;p23">
            <a:extLst>
              <a:ext uri="{FF2B5EF4-FFF2-40B4-BE49-F238E27FC236}">
                <a16:creationId xmlns:a16="http://schemas.microsoft.com/office/drawing/2014/main" id="{3A01B43B-A713-C659-10F3-0331B880CA78}"/>
              </a:ext>
            </a:extLst>
          </p:cNvPr>
          <p:cNvSpPr/>
          <p:nvPr/>
        </p:nvSpPr>
        <p:spPr>
          <a:xfrm>
            <a:off x="3476185" y="1734250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35;p23">
            <a:extLst>
              <a:ext uri="{FF2B5EF4-FFF2-40B4-BE49-F238E27FC236}">
                <a16:creationId xmlns:a16="http://schemas.microsoft.com/office/drawing/2014/main" id="{F943A38E-6A1A-E0F1-5FD0-A0835CC7B773}"/>
              </a:ext>
            </a:extLst>
          </p:cNvPr>
          <p:cNvSpPr/>
          <p:nvPr/>
        </p:nvSpPr>
        <p:spPr>
          <a:xfrm>
            <a:off x="3499274" y="1774515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21" name="Google Shape;990;p23">
            <a:extLst>
              <a:ext uri="{FF2B5EF4-FFF2-40B4-BE49-F238E27FC236}">
                <a16:creationId xmlns:a16="http://schemas.microsoft.com/office/drawing/2014/main" id="{B86D9B42-3A24-2E83-FD00-2B566826D154}"/>
              </a:ext>
            </a:extLst>
          </p:cNvPr>
          <p:cNvSpPr txBox="1"/>
          <p:nvPr/>
        </p:nvSpPr>
        <p:spPr>
          <a:xfrm>
            <a:off x="2920336" y="2302472"/>
            <a:ext cx="1523691" cy="110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Noise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tested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b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from </a:t>
            </a:r>
            <a:b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σ = 0.0001 </a:t>
            </a:r>
            <a:b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to</a:t>
            </a:r>
            <a:b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σ = 0.01</a:t>
            </a:r>
          </a:p>
        </p:txBody>
      </p:sp>
      <p:sp>
        <p:nvSpPr>
          <p:cNvPr id="9" name="Google Shape;885;p23">
            <a:extLst>
              <a:ext uri="{FF2B5EF4-FFF2-40B4-BE49-F238E27FC236}">
                <a16:creationId xmlns:a16="http://schemas.microsoft.com/office/drawing/2014/main" id="{C14CE56B-4DB7-CEE3-2653-10464C025D54}"/>
              </a:ext>
            </a:extLst>
          </p:cNvPr>
          <p:cNvSpPr/>
          <p:nvPr/>
        </p:nvSpPr>
        <p:spPr>
          <a:xfrm>
            <a:off x="5144482" y="2230473"/>
            <a:ext cx="1406036" cy="1181074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86;p23">
            <a:extLst>
              <a:ext uri="{FF2B5EF4-FFF2-40B4-BE49-F238E27FC236}">
                <a16:creationId xmlns:a16="http://schemas.microsoft.com/office/drawing/2014/main" id="{0B326927-A47F-011C-CBD3-E5986599B3A9}"/>
              </a:ext>
            </a:extLst>
          </p:cNvPr>
          <p:cNvSpPr/>
          <p:nvPr/>
        </p:nvSpPr>
        <p:spPr>
          <a:xfrm>
            <a:off x="5583327" y="1735052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7;p23">
            <a:extLst>
              <a:ext uri="{FF2B5EF4-FFF2-40B4-BE49-F238E27FC236}">
                <a16:creationId xmlns:a16="http://schemas.microsoft.com/office/drawing/2014/main" id="{0331C9A0-4AF1-C0B3-92F3-40358124D6B1}"/>
              </a:ext>
            </a:extLst>
          </p:cNvPr>
          <p:cNvSpPr/>
          <p:nvPr/>
        </p:nvSpPr>
        <p:spPr>
          <a:xfrm>
            <a:off x="5606384" y="1775685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22" name="Google Shape;993;p23">
            <a:extLst>
              <a:ext uri="{FF2B5EF4-FFF2-40B4-BE49-F238E27FC236}">
                <a16:creationId xmlns:a16="http://schemas.microsoft.com/office/drawing/2014/main" id="{926899BB-5A75-C9C9-B1CB-753DC10B7B22}"/>
              </a:ext>
            </a:extLst>
          </p:cNvPr>
          <p:cNvSpPr txBox="1"/>
          <p:nvPr/>
        </p:nvSpPr>
        <p:spPr>
          <a:xfrm>
            <a:off x="5125718" y="2302472"/>
            <a:ext cx="1366500" cy="105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Noise added only to weights, not to biases</a:t>
            </a:r>
            <a:endParaRPr lang="it-IT"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" name="Google Shape;936;p23">
            <a:extLst>
              <a:ext uri="{FF2B5EF4-FFF2-40B4-BE49-F238E27FC236}">
                <a16:creationId xmlns:a16="http://schemas.microsoft.com/office/drawing/2014/main" id="{5AFBE692-1922-B647-893B-755AB507B45B}"/>
              </a:ext>
            </a:extLst>
          </p:cNvPr>
          <p:cNvSpPr/>
          <p:nvPr/>
        </p:nvSpPr>
        <p:spPr>
          <a:xfrm>
            <a:off x="7393031" y="2218986"/>
            <a:ext cx="1406036" cy="1191914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37;p23">
            <a:extLst>
              <a:ext uri="{FF2B5EF4-FFF2-40B4-BE49-F238E27FC236}">
                <a16:creationId xmlns:a16="http://schemas.microsoft.com/office/drawing/2014/main" id="{E38EAA94-BCA3-713C-E7A1-A608F3C3DA2B}"/>
              </a:ext>
            </a:extLst>
          </p:cNvPr>
          <p:cNvSpPr/>
          <p:nvPr/>
        </p:nvSpPr>
        <p:spPr>
          <a:xfrm>
            <a:off x="7831839" y="1729391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38;p23">
            <a:extLst>
              <a:ext uri="{FF2B5EF4-FFF2-40B4-BE49-F238E27FC236}">
                <a16:creationId xmlns:a16="http://schemas.microsoft.com/office/drawing/2014/main" id="{F9522EC5-B040-483F-1AE2-3C0571EE7410}"/>
              </a:ext>
            </a:extLst>
          </p:cNvPr>
          <p:cNvSpPr/>
          <p:nvPr/>
        </p:nvSpPr>
        <p:spPr>
          <a:xfrm>
            <a:off x="7854929" y="1770024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sp>
        <p:nvSpPr>
          <p:cNvPr id="23" name="Google Shape;996;p23">
            <a:extLst>
              <a:ext uri="{FF2B5EF4-FFF2-40B4-BE49-F238E27FC236}">
                <a16:creationId xmlns:a16="http://schemas.microsoft.com/office/drawing/2014/main" id="{CDBECB3A-E331-3983-33A8-9E22BD860FAB}"/>
              </a:ext>
            </a:extLst>
          </p:cNvPr>
          <p:cNvSpPr txBox="1"/>
          <p:nvPr/>
        </p:nvSpPr>
        <p:spPr>
          <a:xfrm flipH="1">
            <a:off x="7432567" y="2262207"/>
            <a:ext cx="1366500" cy="107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Automatic selection of the “optimal” noise level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883;p23">
            <a:extLst>
              <a:ext uri="{FF2B5EF4-FFF2-40B4-BE49-F238E27FC236}">
                <a16:creationId xmlns:a16="http://schemas.microsoft.com/office/drawing/2014/main" id="{D7A3C169-4CF7-4036-3437-CBE0A36DEA00}"/>
              </a:ext>
            </a:extLst>
          </p:cNvPr>
          <p:cNvSpPr/>
          <p:nvPr/>
        </p:nvSpPr>
        <p:spPr>
          <a:xfrm>
            <a:off x="5473013" y="4303635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84;p23">
            <a:extLst>
              <a:ext uri="{FF2B5EF4-FFF2-40B4-BE49-F238E27FC236}">
                <a16:creationId xmlns:a16="http://schemas.microsoft.com/office/drawing/2014/main" id="{F184ED6C-244F-B9A9-9AD9-0C52E6F03194}"/>
              </a:ext>
            </a:extLst>
          </p:cNvPr>
          <p:cNvSpPr/>
          <p:nvPr/>
        </p:nvSpPr>
        <p:spPr>
          <a:xfrm>
            <a:off x="5496103" y="4343900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42580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70DA5-CBC2-3D11-A932-B77A9B900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analisys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0E8BB8B-CAF3-DA93-6A0A-966E6F41C9AE}"/>
              </a:ext>
            </a:extLst>
          </p:cNvPr>
          <p:cNvGrpSpPr/>
          <p:nvPr/>
        </p:nvGrpSpPr>
        <p:grpSpPr>
          <a:xfrm>
            <a:off x="1719944" y="1023939"/>
            <a:ext cx="5704112" cy="1547811"/>
            <a:chOff x="768123" y="1064419"/>
            <a:chExt cx="5704112" cy="1547811"/>
          </a:xfrm>
        </p:grpSpPr>
        <p:pic>
          <p:nvPicPr>
            <p:cNvPr id="10" name="Immagine 9" descr="Immagine che contiene diagramma, linea, Piano, testo&#10;&#10;Il contenuto generato dall'IA potrebbe non essere corretto.">
              <a:extLst>
                <a:ext uri="{FF2B5EF4-FFF2-40B4-BE49-F238E27FC236}">
                  <a16:creationId xmlns:a16="http://schemas.microsoft.com/office/drawing/2014/main" id="{D5755647-36CC-7908-D408-FB0AFDCFB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48657"/>
            <a:stretch>
              <a:fillRect/>
            </a:stretch>
          </p:blipFill>
          <p:spPr>
            <a:xfrm>
              <a:off x="768123" y="1064419"/>
              <a:ext cx="3803877" cy="1547811"/>
            </a:xfrm>
            <a:prstGeom prst="rect">
              <a:avLst/>
            </a:prstGeom>
          </p:spPr>
        </p:pic>
        <p:pic>
          <p:nvPicPr>
            <p:cNvPr id="11" name="Immagine 10" descr="Immagine che contiene diagramma, linea, Piano, testo&#10;&#10;Il contenuto generato dall'IA potrebbe non essere corretto.">
              <a:extLst>
                <a:ext uri="{FF2B5EF4-FFF2-40B4-BE49-F238E27FC236}">
                  <a16:creationId xmlns:a16="http://schemas.microsoft.com/office/drawing/2014/main" id="{DA81353A-3B94-FA29-423D-0335A5BA6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0869" r="50393"/>
            <a:stretch>
              <a:fillRect/>
            </a:stretch>
          </p:blipFill>
          <p:spPr>
            <a:xfrm>
              <a:off x="4585264" y="1131093"/>
              <a:ext cx="1886971" cy="1481137"/>
            </a:xfrm>
            <a:prstGeom prst="rect">
              <a:avLst/>
            </a:prstGeom>
          </p:spPr>
        </p:pic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EE31A4AD-904D-8EB4-67DD-C26447156117}"/>
              </a:ext>
            </a:extLst>
          </p:cNvPr>
          <p:cNvGrpSpPr/>
          <p:nvPr/>
        </p:nvGrpSpPr>
        <p:grpSpPr>
          <a:xfrm>
            <a:off x="1719944" y="2881314"/>
            <a:ext cx="5752509" cy="1547811"/>
            <a:chOff x="1373959" y="2009777"/>
            <a:chExt cx="5752509" cy="1547811"/>
          </a:xfrm>
        </p:grpSpPr>
        <p:pic>
          <p:nvPicPr>
            <p:cNvPr id="14" name="Immagine 13" descr="Immagine che contiene testo, diagramma, schermata, linea&#10;&#10;Il contenuto generato dall'IA potrebbe non essere corretto.">
              <a:extLst>
                <a:ext uri="{FF2B5EF4-FFF2-40B4-BE49-F238E27FC236}">
                  <a16:creationId xmlns:a16="http://schemas.microsoft.com/office/drawing/2014/main" id="{8958CF1B-3FB2-BB32-640B-763CDFB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9126"/>
            <a:stretch>
              <a:fillRect/>
            </a:stretch>
          </p:blipFill>
          <p:spPr>
            <a:xfrm>
              <a:off x="1373959" y="2009777"/>
              <a:ext cx="3842498" cy="1547811"/>
            </a:xfrm>
            <a:prstGeom prst="rect">
              <a:avLst/>
            </a:prstGeom>
          </p:spPr>
        </p:pic>
        <p:pic>
          <p:nvPicPr>
            <p:cNvPr id="15" name="Immagine 14" descr="Immagine che contiene testo, diagramma, schermata, linea&#10;&#10;Il contenuto generato dall'IA potrebbe non essere corretto.">
              <a:extLst>
                <a:ext uri="{FF2B5EF4-FFF2-40B4-BE49-F238E27FC236}">
                  <a16:creationId xmlns:a16="http://schemas.microsoft.com/office/drawing/2014/main" id="{BAF338AA-D4E4-C837-AC5F-7B186E66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317" r="49555"/>
            <a:stretch>
              <a:fillRect/>
            </a:stretch>
          </p:blipFill>
          <p:spPr>
            <a:xfrm>
              <a:off x="5209313" y="2092654"/>
              <a:ext cx="1917155" cy="1464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36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A3C07A94-3E2F-272E-9DBA-55E7B54A1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587D39AA-3065-4C20-6929-E2D75F8394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sp>
        <p:nvSpPr>
          <p:cNvPr id="3787" name="Google Shape;3787;p41">
            <a:extLst>
              <a:ext uri="{FF2B5EF4-FFF2-40B4-BE49-F238E27FC236}">
                <a16:creationId xmlns:a16="http://schemas.microsoft.com/office/drawing/2014/main" id="{4FE2C0F5-AFD9-91E5-93E1-692B67D75DC9}"/>
              </a:ext>
            </a:extLst>
          </p:cNvPr>
          <p:cNvSpPr/>
          <p:nvPr/>
        </p:nvSpPr>
        <p:spPr>
          <a:xfrm>
            <a:off x="5315771" y="310789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>
            <a:extLst>
              <a:ext uri="{FF2B5EF4-FFF2-40B4-BE49-F238E27FC236}">
                <a16:creationId xmlns:a16="http://schemas.microsoft.com/office/drawing/2014/main" id="{30AD5793-0FFD-C93A-A7E9-869304E41B1A}"/>
              </a:ext>
            </a:extLst>
          </p:cNvPr>
          <p:cNvSpPr/>
          <p:nvPr/>
        </p:nvSpPr>
        <p:spPr>
          <a:xfrm>
            <a:off x="5294568" y="308296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0237F457-1F0E-B553-5E06-A939CD05D11F}"/>
              </a:ext>
            </a:extLst>
          </p:cNvPr>
          <p:cNvGrpSpPr/>
          <p:nvPr/>
        </p:nvGrpSpPr>
        <p:grpSpPr>
          <a:xfrm>
            <a:off x="4040396" y="412148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E2FB25F6-9FA4-B61D-8FC5-2CDD12BEC2FF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1607147F-C118-ACE9-6A68-0F7BE6718EC8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2496482C-A0EB-AE49-59A9-7562F1E318FA}"/>
              </a:ext>
            </a:extLst>
          </p:cNvPr>
          <p:cNvGrpSpPr/>
          <p:nvPr/>
        </p:nvGrpSpPr>
        <p:grpSpPr>
          <a:xfrm>
            <a:off x="1115305" y="174827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2B6C9E23-1332-F944-28DD-13336D765F27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041EF2E5-DB25-BD07-1BFD-017481819AAA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21DFB0A2-3291-A550-5168-3E110D1B8118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A6A792B8-7987-65BD-E6C7-ED256BCE0440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82F1E49E-C240-87CD-61D7-CEBB1A81D45E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5362E7D3-1E4C-707E-DAB1-1728E6C1F5A9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42C3B231-B3F9-2B1A-0510-E5677C485B5E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C7B34D31-E744-54BB-11D5-FAD5D7A8B89E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E49813B8-B241-EB55-5B1C-AC6F6F7413DF}"/>
              </a:ext>
            </a:extLst>
          </p:cNvPr>
          <p:cNvGrpSpPr/>
          <p:nvPr/>
        </p:nvGrpSpPr>
        <p:grpSpPr>
          <a:xfrm>
            <a:off x="1517960" y="310789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61CE6953-5237-133E-E1C5-72414813DE8C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EBB6B5AD-1524-2CE4-D348-7B9B45E54843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4DCAC337-32DF-5381-BB04-2D467D7D8F37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81A21297-4E8A-B738-5475-9143A49CF116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A3B91608-A573-60B7-3ADF-706EB9CB3EED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FA69A4C2-5DA9-B2C8-58EE-EB8BE496A2BA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D3592A07-91CF-B8FB-FA4A-F25B5BB4CDD2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CA22CA2C-1657-FCFF-6B26-BE07D8D15B3A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8A43B7EB-452F-FC51-1EEF-50D84F51103C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B8D48AE4-314E-0212-7C04-849A658F7083}"/>
              </a:ext>
            </a:extLst>
          </p:cNvPr>
          <p:cNvGrpSpPr/>
          <p:nvPr/>
        </p:nvGrpSpPr>
        <p:grpSpPr>
          <a:xfrm>
            <a:off x="2797630" y="137181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AE0ACF66-425C-8561-A3B7-818B30AD3C0F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18CF3B03-6050-A697-2FB2-C50A539434B6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C96EBBF5-7CA6-DF44-4584-BA4A077BB92E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E8AB87F6-01D1-62D2-2E70-14861BA1C78C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B65E4E37-CA11-1E14-83A0-4671EE07C1CA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762D1C78-23FB-1460-0A33-27B67061F46C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65C91D8E-4230-54E5-F50A-3A33FAE199F6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2B1563BC-4B3E-BC05-8730-F58D141CBFC4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E00A1734-97AB-3C20-49A5-5F60DAD15705}"/>
              </a:ext>
            </a:extLst>
          </p:cNvPr>
          <p:cNvGrpSpPr/>
          <p:nvPr/>
        </p:nvGrpSpPr>
        <p:grpSpPr>
          <a:xfrm>
            <a:off x="4896918" y="328042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42E00F24-8E94-B086-3E05-24150D407C8F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79F3FEFD-2379-68A0-4647-4B506EBD2639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DBE9D80F-2AF5-17DD-DC83-CBE9A625F2E7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DAD034D2-6495-E561-47A4-78F293CE8C55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AC4B3372-98E8-9F64-DB2B-717283B9F751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>
            <a:extLst>
              <a:ext uri="{FF2B5EF4-FFF2-40B4-BE49-F238E27FC236}">
                <a16:creationId xmlns:a16="http://schemas.microsoft.com/office/drawing/2014/main" id="{8CD42D44-F69E-3EF2-7614-26138CB97CFD}"/>
              </a:ext>
            </a:extLst>
          </p:cNvPr>
          <p:cNvGrpSpPr/>
          <p:nvPr/>
        </p:nvGrpSpPr>
        <p:grpSpPr>
          <a:xfrm>
            <a:off x="5318931" y="137181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>
              <a:extLst>
                <a:ext uri="{FF2B5EF4-FFF2-40B4-BE49-F238E27FC236}">
                  <a16:creationId xmlns:a16="http://schemas.microsoft.com/office/drawing/2014/main" id="{BEBBCF3E-DB03-13F5-2A0B-BD79C0DBF59E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>
              <a:extLst>
                <a:ext uri="{FF2B5EF4-FFF2-40B4-BE49-F238E27FC236}">
                  <a16:creationId xmlns:a16="http://schemas.microsoft.com/office/drawing/2014/main" id="{DA3BA7A5-0BF9-A106-BCF4-3AC7FE84E5B6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>
                <a:extLst>
                  <a:ext uri="{FF2B5EF4-FFF2-40B4-BE49-F238E27FC236}">
                    <a16:creationId xmlns:a16="http://schemas.microsoft.com/office/drawing/2014/main" id="{96020F42-A872-18A5-94CA-4857335403BC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>
                <a:extLst>
                  <a:ext uri="{FF2B5EF4-FFF2-40B4-BE49-F238E27FC236}">
                    <a16:creationId xmlns:a16="http://schemas.microsoft.com/office/drawing/2014/main" id="{985A9D92-23B7-3A0B-B8CC-D6A41F91EB29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>
              <a:extLst>
                <a:ext uri="{FF2B5EF4-FFF2-40B4-BE49-F238E27FC236}">
                  <a16:creationId xmlns:a16="http://schemas.microsoft.com/office/drawing/2014/main" id="{E6BB6A44-4268-EBC8-8622-8B7DF9FFA443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>
                <a:extLst>
                  <a:ext uri="{FF2B5EF4-FFF2-40B4-BE49-F238E27FC236}">
                    <a16:creationId xmlns:a16="http://schemas.microsoft.com/office/drawing/2014/main" id="{DAEDB7B1-A822-D254-BF56-702ED1DCA755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>
                <a:extLst>
                  <a:ext uri="{FF2B5EF4-FFF2-40B4-BE49-F238E27FC236}">
                    <a16:creationId xmlns:a16="http://schemas.microsoft.com/office/drawing/2014/main" id="{78ECBE85-8730-F963-FAEE-8AD7CC20A58A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4" name="Google Shape;3884;p41">
                <a:extLst>
                  <a:ext uri="{FF2B5EF4-FFF2-40B4-BE49-F238E27FC236}">
                    <a16:creationId xmlns:a16="http://schemas.microsoft.com/office/drawing/2014/main" id="{65580DF8-092A-96AB-323E-9DAAC371C7B2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>
                <a:extLst>
                  <a:ext uri="{FF2B5EF4-FFF2-40B4-BE49-F238E27FC236}">
                    <a16:creationId xmlns:a16="http://schemas.microsoft.com/office/drawing/2014/main" id="{1544EBD9-8E33-9B77-8780-5BDEB1F48496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>
                <a:extLst>
                  <a:ext uri="{FF2B5EF4-FFF2-40B4-BE49-F238E27FC236}">
                    <a16:creationId xmlns:a16="http://schemas.microsoft.com/office/drawing/2014/main" id="{835DCE0F-E8B4-C4C1-A8CE-D5FBA9977202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071D8A2F-126B-6616-3CBF-4DD190B47F81}"/>
              </a:ext>
            </a:extLst>
          </p:cNvPr>
          <p:cNvGrpSpPr/>
          <p:nvPr/>
        </p:nvGrpSpPr>
        <p:grpSpPr>
          <a:xfrm>
            <a:off x="3428475" y="286580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B47F9FB7-3F40-D61C-6EF2-27451378F480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F16512AC-3EE1-6E74-6CF9-13B8264E8AF1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5BDE8E45-ECF1-C1AE-19D0-C412D9404B44}"/>
              </a:ext>
            </a:extLst>
          </p:cNvPr>
          <p:cNvGrpSpPr/>
          <p:nvPr/>
        </p:nvGrpSpPr>
        <p:grpSpPr>
          <a:xfrm>
            <a:off x="913059" y="286581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A920AB64-2C2A-7C66-5375-7074C1185E43}"/>
                </a:ext>
              </a:extLst>
            </p:cNvPr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5FEB840A-C593-EF63-A0F9-EF19879E01D1}"/>
                </a:ext>
              </a:extLst>
            </p:cNvPr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40300D85-9BCF-808F-708A-F91D2B0D768B}"/>
              </a:ext>
            </a:extLst>
          </p:cNvPr>
          <p:cNvGrpSpPr/>
          <p:nvPr/>
        </p:nvGrpSpPr>
        <p:grpSpPr>
          <a:xfrm>
            <a:off x="2176194" y="165532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756BA505-3387-3E15-92C2-4DC32F6FFC68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AEDC14DD-D54F-C44A-CB27-C07DFA0ADEC4}"/>
                </a:ext>
              </a:extLst>
            </p:cNvPr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lang="en-US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D6FC2854-7EEE-7471-A55C-4E592E7600E4}"/>
              </a:ext>
            </a:extLst>
          </p:cNvPr>
          <p:cNvGrpSpPr/>
          <p:nvPr/>
        </p:nvGrpSpPr>
        <p:grpSpPr>
          <a:xfrm>
            <a:off x="7006534" y="2020322"/>
            <a:ext cx="2024732" cy="885720"/>
            <a:chOff x="5906742" y="3391876"/>
            <a:chExt cx="1453638" cy="885720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B38CAA99-DE21-F8D0-E03B-2959F519A2B6}"/>
                </a:ext>
              </a:extLst>
            </p:cNvPr>
            <p:cNvSpPr txBox="1"/>
            <p:nvPr/>
          </p:nvSpPr>
          <p:spPr>
            <a:xfrm>
              <a:off x="5906742" y="3742696"/>
              <a:ext cx="145363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200" err="1">
                  <a:latin typeface="Fira Sans" panose="020B0503050000020004" pitchFamily="34" charset="0"/>
                </a:rPr>
                <a:t>Graphs</a:t>
              </a:r>
              <a:r>
                <a:rPr lang="it-IT" sz="1200">
                  <a:latin typeface="Fira Sans" panose="020B0503050000020004" pitchFamily="34" charset="0"/>
                </a:rPr>
                <a:t> and </a:t>
              </a:r>
              <a:r>
                <a:rPr lang="it-IT" sz="1200" err="1">
                  <a:latin typeface="Fira Sans" panose="020B0503050000020004" pitchFamily="34" charset="0"/>
                </a:rPr>
                <a:t>tables</a:t>
              </a:r>
              <a:r>
                <a:rPr lang="it-IT" sz="1200">
                  <a:latin typeface="Fira Sans" panose="020B0503050000020004" pitchFamily="34" charset="0"/>
                </a:rPr>
                <a:t> are </a:t>
              </a:r>
              <a:r>
                <a:rPr lang="it-IT" sz="1200" err="1">
                  <a:latin typeface="Fira Sans" panose="020B0503050000020004" pitchFamily="34" charset="0"/>
                </a:rPr>
                <a:t>generated</a:t>
              </a:r>
              <a:r>
                <a:rPr lang="it-IT" sz="1200">
                  <a:latin typeface="Fira Sans" panose="020B0503050000020004" pitchFamily="34" charset="0"/>
                </a:rPr>
                <a:t> to </a:t>
              </a:r>
              <a:r>
                <a:rPr lang="it-IT" sz="1200" err="1">
                  <a:latin typeface="Fira Sans" panose="020B0503050000020004" pitchFamily="34" charset="0"/>
                </a:rPr>
                <a:t>evaluate</a:t>
              </a:r>
              <a:r>
                <a:rPr lang="it-IT" sz="1200">
                  <a:latin typeface="Fira Sans" panose="020B0503050000020004" pitchFamily="34" charset="0"/>
                </a:rPr>
                <a:t> the </a:t>
              </a:r>
              <a:r>
                <a:rPr lang="it-IT" sz="1200" err="1">
                  <a:latin typeface="Fira Sans" panose="020B0503050000020004" pitchFamily="34" charset="0"/>
                </a:rPr>
                <a:t>effectiveness</a:t>
              </a:r>
              <a:r>
                <a:rPr lang="it-IT" sz="1200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24469A9D-091A-46A6-ED4A-F8844475DE9F}"/>
                </a:ext>
              </a:extLst>
            </p:cNvPr>
            <p:cNvSpPr txBox="1"/>
            <p:nvPr/>
          </p:nvSpPr>
          <p:spPr>
            <a:xfrm>
              <a:off x="5928577" y="3391876"/>
              <a:ext cx="1265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5C2EDDC4-1AEC-ABFF-F383-A8BD633F01D0}"/>
              </a:ext>
            </a:extLst>
          </p:cNvPr>
          <p:cNvGrpSpPr/>
          <p:nvPr/>
        </p:nvGrpSpPr>
        <p:grpSpPr>
          <a:xfrm>
            <a:off x="4689900" y="165532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5161B2BE-2844-698F-9066-5B348BA99C19}"/>
                </a:ext>
              </a:extLst>
            </p:cNvPr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 dirty="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B5FDE632-3FC1-22D9-68FE-55501CD9747C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E17715E3-79A0-C7F6-6714-4DE98AD9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16" y="195045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53441775-B93F-583C-20C2-F42BB59EA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690" y="3302454"/>
            <a:ext cx="718191" cy="718191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B804D7E0-22A8-0922-7DD8-055597611499}"/>
              </a:ext>
            </a:extLst>
          </p:cNvPr>
          <p:cNvSpPr/>
          <p:nvPr/>
        </p:nvSpPr>
        <p:spPr>
          <a:xfrm>
            <a:off x="2773617" y="308296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04460F2A-A90F-1EF3-771C-5451672B8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539" y="331698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77A06248-9A18-7E4A-D63F-24ED1289F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940" y="1883001"/>
            <a:ext cx="457234" cy="457234"/>
          </a:xfrm>
          <a:prstGeom prst="rect">
            <a:avLst/>
          </a:prstGeom>
        </p:spPr>
      </p:pic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2C240B65-1B7A-2185-5236-102B1883ABEB}"/>
              </a:ext>
            </a:extLst>
          </p:cNvPr>
          <p:cNvSpPr/>
          <p:nvPr/>
        </p:nvSpPr>
        <p:spPr>
          <a:xfrm>
            <a:off x="7842839" y="3135226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8CF659CF-598C-736C-D646-62BB17229E62}"/>
              </a:ext>
            </a:extLst>
          </p:cNvPr>
          <p:cNvSpPr/>
          <p:nvPr/>
        </p:nvSpPr>
        <p:spPr>
          <a:xfrm>
            <a:off x="7821636" y="3110292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E99E1D8C-A347-5A2E-34A8-E76A17317A92}"/>
              </a:ext>
            </a:extLst>
          </p:cNvPr>
          <p:cNvGrpSpPr/>
          <p:nvPr/>
        </p:nvGrpSpPr>
        <p:grpSpPr>
          <a:xfrm>
            <a:off x="6567464" y="4148812"/>
            <a:ext cx="1284904" cy="240206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B3E246E3-DC56-C8D1-EBEE-1E1FB8F6DAD2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AA34F488-028B-94FF-9936-B68E391C29CC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29B0E2B4-3B0B-BFD7-B0CF-38632CFB6224}"/>
              </a:ext>
            </a:extLst>
          </p:cNvPr>
          <p:cNvGrpSpPr/>
          <p:nvPr/>
        </p:nvGrpSpPr>
        <p:grpSpPr>
          <a:xfrm>
            <a:off x="7423986" y="3307754"/>
            <a:ext cx="845539" cy="8455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E4FF1386-EE65-851A-EB86-FE5EF499B46E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76F2F75A-6113-4A5A-641E-F06A94B3F33A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E770151A-A69C-04E5-EB3D-2CE40CD55B83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6FD0F7BD-AB06-B899-6610-390C60F63BE3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B6B85B94-2077-DC1F-1320-37C9DCB8C83F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AA834DAB-8569-CB92-2881-557353FE78B8}"/>
              </a:ext>
            </a:extLst>
          </p:cNvPr>
          <p:cNvGrpSpPr/>
          <p:nvPr/>
        </p:nvGrpSpPr>
        <p:grpSpPr>
          <a:xfrm>
            <a:off x="5750647" y="2910145"/>
            <a:ext cx="1683870" cy="1164735"/>
            <a:chOff x="5683719" y="2957250"/>
            <a:chExt cx="1683870" cy="1164735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911E35B0-D03B-3598-1C7F-175D4620E900}"/>
                </a:ext>
              </a:extLst>
            </p:cNvPr>
            <p:cNvSpPr txBox="1"/>
            <p:nvPr/>
          </p:nvSpPr>
          <p:spPr>
            <a:xfrm>
              <a:off x="5683719" y="3390264"/>
              <a:ext cx="1683870" cy="73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 dirty="0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18F9B590-F6BE-25F7-3EA7-E7938AD966E7}"/>
                </a:ext>
              </a:extLst>
            </p:cNvPr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>
                  <a:solidFill>
                    <a:schemeClr val="accent1"/>
                  </a:solidFill>
                  <a:latin typeface="Fira Sans Medium"/>
                </a:rPr>
              </a:br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7612B29A-CF75-1103-A8A7-9AEF3C790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274" y="3450112"/>
            <a:ext cx="548962" cy="548962"/>
          </a:xfrm>
          <a:prstGeom prst="rect">
            <a:avLst/>
          </a:prstGeom>
        </p:spPr>
      </p:pic>
      <p:pic>
        <p:nvPicPr>
          <p:cNvPr id="2" name="Immagine 1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5BCFF2FD-38AC-F40D-77B6-692A16854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108" y="1819479"/>
            <a:ext cx="547279" cy="547279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41C42F59-5DEE-B39A-792B-A54EB3DE62E0}"/>
              </a:ext>
            </a:extLst>
          </p:cNvPr>
          <p:cNvSpPr/>
          <p:nvPr/>
        </p:nvSpPr>
        <p:spPr>
          <a:xfrm>
            <a:off x="2773617" y="157609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41">
            <a:extLst>
              <a:ext uri="{FF2B5EF4-FFF2-40B4-BE49-F238E27FC236}">
                <a16:creationId xmlns:a16="http://schemas.microsoft.com/office/drawing/2014/main" id="{5C2699E2-7A8F-5DEA-14EA-851498956670}"/>
              </a:ext>
            </a:extLst>
          </p:cNvPr>
          <p:cNvSpPr/>
          <p:nvPr/>
        </p:nvSpPr>
        <p:spPr>
          <a:xfrm>
            <a:off x="5294568" y="157609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2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25707BE8-9856-3631-B8B0-15619904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EF57F938-19A2-6F1D-66A9-A9C44034B1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Increasing pruning to detect the better results </a:t>
            </a:r>
            <a:endParaRPr dirty="0"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616A3FFF-3942-05BB-6A47-CD57FF811A9D}"/>
              </a:ext>
            </a:extLst>
          </p:cNvPr>
          <p:cNvGrpSpPr>
            <a:grpSpLocks noChangeAspect="1"/>
          </p:cNvGrpSpPr>
          <p:nvPr/>
        </p:nvGrpSpPr>
        <p:grpSpPr>
          <a:xfrm>
            <a:off x="404227" y="4519400"/>
            <a:ext cx="1773119" cy="331475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2BE6AE6B-164B-B266-A66C-081B6D73DF6A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52559826-DCFD-C2EB-13D7-EC370CE7B5B9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7CB75E7C-2914-6BA3-1700-83899FC1257A}"/>
              </a:ext>
            </a:extLst>
          </p:cNvPr>
          <p:cNvGrpSpPr>
            <a:grpSpLocks noChangeAspect="1"/>
          </p:cNvGrpSpPr>
          <p:nvPr/>
        </p:nvGrpSpPr>
        <p:grpSpPr>
          <a:xfrm>
            <a:off x="-1301532" y="1876074"/>
            <a:ext cx="2325075" cy="186121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C27E0040-E4EA-6840-9AD9-D208CD4B112A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D9A02473-781C-BF65-4300-4A28D7776E08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9E2ADE87-7C21-A9D3-D977-BF7125CA2889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6C4D56B3-DF6F-BDC6-5A29-E7872513DC9B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85BF6C2C-49D3-4236-2CE4-FA31A797A34B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52113546-FA4C-4A2A-481C-A692F6630422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0EF0890B-7FE0-094D-1459-7D59920F72DB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701FA7E4-14C3-58F0-BBA1-9F4FEE369D81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AC6ECD86-69D8-D5E5-7BE8-50E19210E84A}"/>
              </a:ext>
            </a:extLst>
          </p:cNvPr>
          <p:cNvGrpSpPr>
            <a:grpSpLocks noChangeAspect="1"/>
          </p:cNvGrpSpPr>
          <p:nvPr/>
        </p:nvGrpSpPr>
        <p:grpSpPr>
          <a:xfrm>
            <a:off x="1586231" y="3398038"/>
            <a:ext cx="1166812" cy="1166812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BB69CB16-C486-1F2C-ABF6-B49BE045A223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3D6BB01A-2803-B336-CE14-E18787721F4F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6A030987-586D-4024-77DA-BC5D52FBB098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992C2D71-5BD4-123C-AADD-6CE2AF5293A0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42E118C9-46C4-0CC4-33E3-3D8AC3B26597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0C56F400-B8EB-680C-C1F2-B4DFA06A878F}"/>
              </a:ext>
            </a:extLst>
          </p:cNvPr>
          <p:cNvGrpSpPr>
            <a:grpSpLocks noChangeAspect="1"/>
          </p:cNvGrpSpPr>
          <p:nvPr/>
        </p:nvGrpSpPr>
        <p:grpSpPr>
          <a:xfrm>
            <a:off x="-443164" y="3634716"/>
            <a:ext cx="1764586" cy="1032370"/>
            <a:chOff x="3370871" y="3195460"/>
            <a:chExt cx="1278721" cy="748115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E1CB819B-4786-81F6-7407-15AC9871F048}"/>
                </a:ext>
              </a:extLst>
            </p:cNvPr>
            <p:cNvSpPr txBox="1"/>
            <p:nvPr/>
          </p:nvSpPr>
          <p:spPr>
            <a:xfrm>
              <a:off x="3370871" y="319546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 sz="1800"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FA9CF13F-E0C0-2B8C-33FC-27FA71A98071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F0389ACE-CCAA-BCCE-06B3-30B67AA84F71}"/>
              </a:ext>
            </a:extLst>
          </p:cNvPr>
          <p:cNvGrpSpPr>
            <a:grpSpLocks noChangeAspect="1"/>
          </p:cNvGrpSpPr>
          <p:nvPr/>
        </p:nvGrpSpPr>
        <p:grpSpPr>
          <a:xfrm>
            <a:off x="1321422" y="2305191"/>
            <a:ext cx="1746618" cy="1085952"/>
            <a:chOff x="4645317" y="1946152"/>
            <a:chExt cx="1265700" cy="786943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A08406C7-9B50-E73D-175C-BE2B5F3B30CA}"/>
                </a:ext>
              </a:extLst>
            </p:cNvPr>
            <p:cNvSpPr txBox="1"/>
            <p:nvPr/>
          </p:nvSpPr>
          <p:spPr>
            <a:xfrm>
              <a:off x="4645317" y="1946152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 dirty="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990B62F0-C157-325C-CA99-FCC36C90BD8C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AB2AF566-A7F2-45A2-F680-BE78FAFC7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51" y="3465749"/>
            <a:ext cx="1053651" cy="1053651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21AEA1B3-C2DD-8D48-38BD-58584D511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4" y="2574390"/>
            <a:ext cx="630966" cy="630966"/>
          </a:xfrm>
          <a:prstGeom prst="rect">
            <a:avLst/>
          </a:prstGeom>
        </p:spPr>
      </p:pic>
      <p:pic>
        <p:nvPicPr>
          <p:cNvPr id="4" name="Immagine 3" descr="Immagine che contiene diagramma, testo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8C1240FB-776D-5EB7-803F-82C53588F6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529" b="50000"/>
          <a:stretch>
            <a:fillRect/>
          </a:stretch>
        </p:blipFill>
        <p:spPr>
          <a:xfrm>
            <a:off x="3822132" y="1074689"/>
            <a:ext cx="2508575" cy="2130667"/>
          </a:xfrm>
          <a:prstGeom prst="rect">
            <a:avLst/>
          </a:prstGeom>
        </p:spPr>
      </p:pic>
      <p:pic>
        <p:nvPicPr>
          <p:cNvPr id="8" name="Immagine 7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9966145D-4C24-AF25-CEC3-5807BC4EEA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16" r="48892"/>
          <a:stretch>
            <a:fillRect/>
          </a:stretch>
        </p:blipFill>
        <p:spPr>
          <a:xfrm>
            <a:off x="7084800" y="1112299"/>
            <a:ext cx="1932686" cy="2688111"/>
          </a:xfrm>
          <a:prstGeom prst="rect">
            <a:avLst/>
          </a:prstGeom>
        </p:spPr>
      </p:pic>
      <p:pic>
        <p:nvPicPr>
          <p:cNvPr id="9" name="Immagine 8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2155A5BC-2FDE-ADF8-B7D5-39CEF4DB43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5681" b="95348"/>
          <a:stretch>
            <a:fillRect/>
          </a:stretch>
        </p:blipFill>
        <p:spPr>
          <a:xfrm>
            <a:off x="6595201" y="946993"/>
            <a:ext cx="2348192" cy="126028"/>
          </a:xfrm>
          <a:prstGeom prst="rect">
            <a:avLst/>
          </a:prstGeom>
        </p:spPr>
      </p:pic>
      <p:pic>
        <p:nvPicPr>
          <p:cNvPr id="12" name="Immagine 11" descr="Immagine che contiene diagramma, line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3574D132-80EF-C624-2D6E-431CA37A16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7519"/>
          <a:stretch>
            <a:fillRect/>
          </a:stretch>
        </p:blipFill>
        <p:spPr>
          <a:xfrm>
            <a:off x="3311967" y="3481465"/>
            <a:ext cx="3831185" cy="14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9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FC1684D-21A8-D2CD-1367-1A94373D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9A99AE73-1F1A-58C4-2175-5F0129846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noProof="1"/>
              <a:t>Experimental hypothesis</a:t>
            </a:r>
          </a:p>
        </p:txBody>
      </p:sp>
      <p:grpSp>
        <p:nvGrpSpPr>
          <p:cNvPr id="3657" name="Google Shape;3657;p40">
            <a:extLst>
              <a:ext uri="{FF2B5EF4-FFF2-40B4-BE49-F238E27FC236}">
                <a16:creationId xmlns:a16="http://schemas.microsoft.com/office/drawing/2014/main" id="{B4F2F3CC-EFE0-D126-141B-F01928D6EDD0}"/>
              </a:ext>
            </a:extLst>
          </p:cNvPr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>
              <a:extLst>
                <a:ext uri="{FF2B5EF4-FFF2-40B4-BE49-F238E27FC236}">
                  <a16:creationId xmlns:a16="http://schemas.microsoft.com/office/drawing/2014/main" id="{69228CE4-EEB7-3644-17E8-E89740E3C2E6}"/>
                </a:ext>
              </a:extLst>
            </p:cNvPr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59" name="Google Shape;3659;p40">
              <a:extLst>
                <a:ext uri="{FF2B5EF4-FFF2-40B4-BE49-F238E27FC236}">
                  <a16:creationId xmlns:a16="http://schemas.microsoft.com/office/drawing/2014/main" id="{4EC80CAE-E2A1-B68B-EF08-774F6323F5F3}"/>
                </a:ext>
              </a:extLst>
            </p:cNvPr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0" name="Google Shape;3660;p40">
              <a:extLst>
                <a:ext uri="{FF2B5EF4-FFF2-40B4-BE49-F238E27FC236}">
                  <a16:creationId xmlns:a16="http://schemas.microsoft.com/office/drawing/2014/main" id="{0E69AD22-EC06-CFBA-A250-04AB093B1F03}"/>
                </a:ext>
              </a:extLst>
            </p:cNvPr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1" name="Google Shape;3661;p40">
              <a:extLst>
                <a:ext uri="{FF2B5EF4-FFF2-40B4-BE49-F238E27FC236}">
                  <a16:creationId xmlns:a16="http://schemas.microsoft.com/office/drawing/2014/main" id="{6442D6D7-D887-54B8-9FD4-866226E85034}"/>
                </a:ext>
              </a:extLst>
            </p:cNvPr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2" name="Google Shape;3662;p40">
              <a:extLst>
                <a:ext uri="{FF2B5EF4-FFF2-40B4-BE49-F238E27FC236}">
                  <a16:creationId xmlns:a16="http://schemas.microsoft.com/office/drawing/2014/main" id="{EF98E705-6C95-48EA-094C-13A78A422058}"/>
                </a:ext>
              </a:extLst>
            </p:cNvPr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3" name="Google Shape;3663;p40">
              <a:extLst>
                <a:ext uri="{FF2B5EF4-FFF2-40B4-BE49-F238E27FC236}">
                  <a16:creationId xmlns:a16="http://schemas.microsoft.com/office/drawing/2014/main" id="{7C6A5091-35EC-2FE0-086E-D12F93752D60}"/>
                </a:ext>
              </a:extLst>
            </p:cNvPr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4" name="Google Shape;3664;p40">
              <a:extLst>
                <a:ext uri="{FF2B5EF4-FFF2-40B4-BE49-F238E27FC236}">
                  <a16:creationId xmlns:a16="http://schemas.microsoft.com/office/drawing/2014/main" id="{B6BC311E-D0CA-3DA2-8A05-30CF18200EF3}"/>
                </a:ext>
              </a:extLst>
            </p:cNvPr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5" name="Google Shape;3665;p40">
              <a:extLst>
                <a:ext uri="{FF2B5EF4-FFF2-40B4-BE49-F238E27FC236}">
                  <a16:creationId xmlns:a16="http://schemas.microsoft.com/office/drawing/2014/main" id="{88E2D705-C241-32F7-C22E-933320E8E9F7}"/>
                </a:ext>
              </a:extLst>
            </p:cNvPr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6" name="Google Shape;3666;p40">
              <a:extLst>
                <a:ext uri="{FF2B5EF4-FFF2-40B4-BE49-F238E27FC236}">
                  <a16:creationId xmlns:a16="http://schemas.microsoft.com/office/drawing/2014/main" id="{11DDAF31-5F54-6297-DB9E-4FCE6B7D646C}"/>
                </a:ext>
              </a:extLst>
            </p:cNvPr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7" name="Google Shape;3667;p40">
              <a:extLst>
                <a:ext uri="{FF2B5EF4-FFF2-40B4-BE49-F238E27FC236}">
                  <a16:creationId xmlns:a16="http://schemas.microsoft.com/office/drawing/2014/main" id="{547560A1-1471-5D74-3657-55636B5CB09D}"/>
                </a:ext>
              </a:extLst>
            </p:cNvPr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8" name="Google Shape;3668;p40">
              <a:extLst>
                <a:ext uri="{FF2B5EF4-FFF2-40B4-BE49-F238E27FC236}">
                  <a16:creationId xmlns:a16="http://schemas.microsoft.com/office/drawing/2014/main" id="{AAED62EF-F7C2-0630-3A99-773CF3B90AEF}"/>
                </a:ext>
              </a:extLst>
            </p:cNvPr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9" name="Google Shape;3669;p40">
              <a:extLst>
                <a:ext uri="{FF2B5EF4-FFF2-40B4-BE49-F238E27FC236}">
                  <a16:creationId xmlns:a16="http://schemas.microsoft.com/office/drawing/2014/main" id="{5FF9623B-2AA7-AA2D-AE73-1BC6F8713EFF}"/>
                </a:ext>
              </a:extLst>
            </p:cNvPr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0" name="Google Shape;3670;p40">
              <a:extLst>
                <a:ext uri="{FF2B5EF4-FFF2-40B4-BE49-F238E27FC236}">
                  <a16:creationId xmlns:a16="http://schemas.microsoft.com/office/drawing/2014/main" id="{11D09911-68E7-13B4-1FAF-5CF16003D7C4}"/>
                </a:ext>
              </a:extLst>
            </p:cNvPr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1" name="Google Shape;3671;p40">
              <a:extLst>
                <a:ext uri="{FF2B5EF4-FFF2-40B4-BE49-F238E27FC236}">
                  <a16:creationId xmlns:a16="http://schemas.microsoft.com/office/drawing/2014/main" id="{5D9FE995-7F7C-8B4C-767B-BCDA3AF5FD78}"/>
                </a:ext>
              </a:extLst>
            </p:cNvPr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2" name="Google Shape;3672;p40">
              <a:extLst>
                <a:ext uri="{FF2B5EF4-FFF2-40B4-BE49-F238E27FC236}">
                  <a16:creationId xmlns:a16="http://schemas.microsoft.com/office/drawing/2014/main" id="{EA3C9A2F-3623-EB68-2A52-59D777899ACB}"/>
                </a:ext>
              </a:extLst>
            </p:cNvPr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3" name="Google Shape;3673;p40">
              <a:extLst>
                <a:ext uri="{FF2B5EF4-FFF2-40B4-BE49-F238E27FC236}">
                  <a16:creationId xmlns:a16="http://schemas.microsoft.com/office/drawing/2014/main" id="{8F871095-89C7-D086-2400-B0BFD3665F88}"/>
                </a:ext>
              </a:extLst>
            </p:cNvPr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4" name="Google Shape;3674;p40">
              <a:extLst>
                <a:ext uri="{FF2B5EF4-FFF2-40B4-BE49-F238E27FC236}">
                  <a16:creationId xmlns:a16="http://schemas.microsoft.com/office/drawing/2014/main" id="{28350E6D-DE9E-A1E8-101E-DCA6AACA7EBF}"/>
                </a:ext>
              </a:extLst>
            </p:cNvPr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5" name="Google Shape;3675;p40">
              <a:extLst>
                <a:ext uri="{FF2B5EF4-FFF2-40B4-BE49-F238E27FC236}">
                  <a16:creationId xmlns:a16="http://schemas.microsoft.com/office/drawing/2014/main" id="{38EEAE4A-2175-BF23-64F0-525083BAC62F}"/>
                </a:ext>
              </a:extLst>
            </p:cNvPr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6" name="Google Shape;3676;p40">
              <a:extLst>
                <a:ext uri="{FF2B5EF4-FFF2-40B4-BE49-F238E27FC236}">
                  <a16:creationId xmlns:a16="http://schemas.microsoft.com/office/drawing/2014/main" id="{09B93EC5-0F2C-CE90-5383-0FBE887A451A}"/>
                </a:ext>
              </a:extLst>
            </p:cNvPr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7" name="Google Shape;3677;p40">
              <a:extLst>
                <a:ext uri="{FF2B5EF4-FFF2-40B4-BE49-F238E27FC236}">
                  <a16:creationId xmlns:a16="http://schemas.microsoft.com/office/drawing/2014/main" id="{F498CABB-127D-2AB8-2AE8-EC66F0AD884A}"/>
                </a:ext>
              </a:extLst>
            </p:cNvPr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8" name="Google Shape;3678;p40">
              <a:extLst>
                <a:ext uri="{FF2B5EF4-FFF2-40B4-BE49-F238E27FC236}">
                  <a16:creationId xmlns:a16="http://schemas.microsoft.com/office/drawing/2014/main" id="{D6835BEF-FCAB-3CA2-5F31-36805B5C41DF}"/>
                </a:ext>
              </a:extLst>
            </p:cNvPr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9" name="Google Shape;3679;p40">
              <a:extLst>
                <a:ext uri="{FF2B5EF4-FFF2-40B4-BE49-F238E27FC236}">
                  <a16:creationId xmlns:a16="http://schemas.microsoft.com/office/drawing/2014/main" id="{23708780-08B9-5C46-9409-BB1ACCC7A834}"/>
                </a:ext>
              </a:extLst>
            </p:cNvPr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0" name="Google Shape;3680;p40">
              <a:extLst>
                <a:ext uri="{FF2B5EF4-FFF2-40B4-BE49-F238E27FC236}">
                  <a16:creationId xmlns:a16="http://schemas.microsoft.com/office/drawing/2014/main" id="{96762A1D-BDC7-F50F-6968-13382B57D519}"/>
                </a:ext>
              </a:extLst>
            </p:cNvPr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1" name="Google Shape;3681;p40">
              <a:extLst>
                <a:ext uri="{FF2B5EF4-FFF2-40B4-BE49-F238E27FC236}">
                  <a16:creationId xmlns:a16="http://schemas.microsoft.com/office/drawing/2014/main" id="{79067979-5D6A-70C6-BCA3-EC1307DF4628}"/>
                </a:ext>
              </a:extLst>
            </p:cNvPr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2" name="Google Shape;3682;p40">
              <a:extLst>
                <a:ext uri="{FF2B5EF4-FFF2-40B4-BE49-F238E27FC236}">
                  <a16:creationId xmlns:a16="http://schemas.microsoft.com/office/drawing/2014/main" id="{F9007082-94FF-52F6-1ADC-9500A411C292}"/>
                </a:ext>
              </a:extLst>
            </p:cNvPr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3" name="Google Shape;3683;p40">
              <a:extLst>
                <a:ext uri="{FF2B5EF4-FFF2-40B4-BE49-F238E27FC236}">
                  <a16:creationId xmlns:a16="http://schemas.microsoft.com/office/drawing/2014/main" id="{56BE2BB1-CE0A-7B96-E61E-9FE0F3EBCBA4}"/>
                </a:ext>
              </a:extLst>
            </p:cNvPr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4" name="Google Shape;3684;p40">
              <a:extLst>
                <a:ext uri="{FF2B5EF4-FFF2-40B4-BE49-F238E27FC236}">
                  <a16:creationId xmlns:a16="http://schemas.microsoft.com/office/drawing/2014/main" id="{632E016E-2A2D-B8BE-B398-EEDF3FCF72C3}"/>
                </a:ext>
              </a:extLst>
            </p:cNvPr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5" name="Google Shape;3685;p40">
              <a:extLst>
                <a:ext uri="{FF2B5EF4-FFF2-40B4-BE49-F238E27FC236}">
                  <a16:creationId xmlns:a16="http://schemas.microsoft.com/office/drawing/2014/main" id="{63AB179C-F531-6D19-B059-9CC2F2C806A9}"/>
                </a:ext>
              </a:extLst>
            </p:cNvPr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6" name="Google Shape;3686;p40">
              <a:extLst>
                <a:ext uri="{FF2B5EF4-FFF2-40B4-BE49-F238E27FC236}">
                  <a16:creationId xmlns:a16="http://schemas.microsoft.com/office/drawing/2014/main" id="{1078A93C-F49A-A776-15A0-572736BD38AA}"/>
                </a:ext>
              </a:extLst>
            </p:cNvPr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7" name="Google Shape;3687;p40">
              <a:extLst>
                <a:ext uri="{FF2B5EF4-FFF2-40B4-BE49-F238E27FC236}">
                  <a16:creationId xmlns:a16="http://schemas.microsoft.com/office/drawing/2014/main" id="{F827DA27-C64E-F547-940C-8A3ADA406FB8}"/>
                </a:ext>
              </a:extLst>
            </p:cNvPr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8" name="Google Shape;3688;p40">
              <a:extLst>
                <a:ext uri="{FF2B5EF4-FFF2-40B4-BE49-F238E27FC236}">
                  <a16:creationId xmlns:a16="http://schemas.microsoft.com/office/drawing/2014/main" id="{4D914D60-38CD-D865-FA6E-F3EC7D2A7859}"/>
                </a:ext>
              </a:extLst>
            </p:cNvPr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9" name="Google Shape;3689;p40">
              <a:extLst>
                <a:ext uri="{FF2B5EF4-FFF2-40B4-BE49-F238E27FC236}">
                  <a16:creationId xmlns:a16="http://schemas.microsoft.com/office/drawing/2014/main" id="{3BBA71FD-5EB2-0618-01EC-1805D14F5A8B}"/>
                </a:ext>
              </a:extLst>
            </p:cNvPr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0" name="Google Shape;3690;p40">
              <a:extLst>
                <a:ext uri="{FF2B5EF4-FFF2-40B4-BE49-F238E27FC236}">
                  <a16:creationId xmlns:a16="http://schemas.microsoft.com/office/drawing/2014/main" id="{FA5494B7-68CC-0825-376C-4CD4DB8652C6}"/>
                </a:ext>
              </a:extLst>
            </p:cNvPr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1" name="Google Shape;3691;p40">
              <a:extLst>
                <a:ext uri="{FF2B5EF4-FFF2-40B4-BE49-F238E27FC236}">
                  <a16:creationId xmlns:a16="http://schemas.microsoft.com/office/drawing/2014/main" id="{79D3A046-CE5F-9D84-ABF7-E67908702475}"/>
                </a:ext>
              </a:extLst>
            </p:cNvPr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2" name="Google Shape;3692;p40">
              <a:extLst>
                <a:ext uri="{FF2B5EF4-FFF2-40B4-BE49-F238E27FC236}">
                  <a16:creationId xmlns:a16="http://schemas.microsoft.com/office/drawing/2014/main" id="{18D0A6B1-F15F-555C-9FBC-F64D7FEABAF6}"/>
                </a:ext>
              </a:extLst>
            </p:cNvPr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3" name="Google Shape;3693;p40">
              <a:extLst>
                <a:ext uri="{FF2B5EF4-FFF2-40B4-BE49-F238E27FC236}">
                  <a16:creationId xmlns:a16="http://schemas.microsoft.com/office/drawing/2014/main" id="{58ED6C10-07C8-57ED-2ACA-DC95F20786C6}"/>
                </a:ext>
              </a:extLst>
            </p:cNvPr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4" name="Google Shape;3694;p40">
              <a:extLst>
                <a:ext uri="{FF2B5EF4-FFF2-40B4-BE49-F238E27FC236}">
                  <a16:creationId xmlns:a16="http://schemas.microsoft.com/office/drawing/2014/main" id="{93B28841-FB37-E9D9-334C-AEEB4001A06A}"/>
                </a:ext>
              </a:extLst>
            </p:cNvPr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5" name="Google Shape;3695;p40">
              <a:extLst>
                <a:ext uri="{FF2B5EF4-FFF2-40B4-BE49-F238E27FC236}">
                  <a16:creationId xmlns:a16="http://schemas.microsoft.com/office/drawing/2014/main" id="{983FDFDB-0999-BD72-20C2-AAE7BD2C34E9}"/>
                </a:ext>
              </a:extLst>
            </p:cNvPr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6" name="Google Shape;3696;p40">
              <a:extLst>
                <a:ext uri="{FF2B5EF4-FFF2-40B4-BE49-F238E27FC236}">
                  <a16:creationId xmlns:a16="http://schemas.microsoft.com/office/drawing/2014/main" id="{79DFEE8A-9D1F-59BC-678B-6E8E3D3BE08C}"/>
                </a:ext>
              </a:extLst>
            </p:cNvPr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7" name="Google Shape;3697;p40">
              <a:extLst>
                <a:ext uri="{FF2B5EF4-FFF2-40B4-BE49-F238E27FC236}">
                  <a16:creationId xmlns:a16="http://schemas.microsoft.com/office/drawing/2014/main" id="{0F6839E6-0F18-4CE5-F8EC-777ED3980330}"/>
                </a:ext>
              </a:extLst>
            </p:cNvPr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8" name="Google Shape;3698;p40">
              <a:extLst>
                <a:ext uri="{FF2B5EF4-FFF2-40B4-BE49-F238E27FC236}">
                  <a16:creationId xmlns:a16="http://schemas.microsoft.com/office/drawing/2014/main" id="{070AC8F0-6E91-B740-BD9F-A5DB1F4CAAE7}"/>
                </a:ext>
              </a:extLst>
            </p:cNvPr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9" name="Google Shape;3699;p40">
              <a:extLst>
                <a:ext uri="{FF2B5EF4-FFF2-40B4-BE49-F238E27FC236}">
                  <a16:creationId xmlns:a16="http://schemas.microsoft.com/office/drawing/2014/main" id="{FCE1D88F-D212-B04D-F7A1-EBD455B83D2D}"/>
                </a:ext>
              </a:extLst>
            </p:cNvPr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0" name="Google Shape;3700;p40">
              <a:extLst>
                <a:ext uri="{FF2B5EF4-FFF2-40B4-BE49-F238E27FC236}">
                  <a16:creationId xmlns:a16="http://schemas.microsoft.com/office/drawing/2014/main" id="{7B87D2B3-80AE-C3DD-C5A3-7E9B73F2938B}"/>
                </a:ext>
              </a:extLst>
            </p:cNvPr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1" name="Google Shape;3701;p40">
              <a:extLst>
                <a:ext uri="{FF2B5EF4-FFF2-40B4-BE49-F238E27FC236}">
                  <a16:creationId xmlns:a16="http://schemas.microsoft.com/office/drawing/2014/main" id="{B702E838-A0B0-E2A1-411E-42AF02025816}"/>
                </a:ext>
              </a:extLst>
            </p:cNvPr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2" name="Google Shape;3702;p40">
              <a:extLst>
                <a:ext uri="{FF2B5EF4-FFF2-40B4-BE49-F238E27FC236}">
                  <a16:creationId xmlns:a16="http://schemas.microsoft.com/office/drawing/2014/main" id="{11A199E3-D506-4F0D-4EE4-43126F5D6B36}"/>
                </a:ext>
              </a:extLst>
            </p:cNvPr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3" name="Google Shape;3703;p40">
              <a:extLst>
                <a:ext uri="{FF2B5EF4-FFF2-40B4-BE49-F238E27FC236}">
                  <a16:creationId xmlns:a16="http://schemas.microsoft.com/office/drawing/2014/main" id="{81FE18A5-A194-64CF-51E8-125E562EF6A3}"/>
                </a:ext>
              </a:extLst>
            </p:cNvPr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4" name="Google Shape;3704;p40">
              <a:extLst>
                <a:ext uri="{FF2B5EF4-FFF2-40B4-BE49-F238E27FC236}">
                  <a16:creationId xmlns:a16="http://schemas.microsoft.com/office/drawing/2014/main" id="{E4F540FE-EA72-C08C-CFBD-65FDE4C75941}"/>
                </a:ext>
              </a:extLst>
            </p:cNvPr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5" name="Google Shape;3705;p40">
              <a:extLst>
                <a:ext uri="{FF2B5EF4-FFF2-40B4-BE49-F238E27FC236}">
                  <a16:creationId xmlns:a16="http://schemas.microsoft.com/office/drawing/2014/main" id="{13E58365-9900-2124-6E27-B3E05F4C12A3}"/>
                </a:ext>
              </a:extLst>
            </p:cNvPr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6" name="Google Shape;3706;p40">
              <a:extLst>
                <a:ext uri="{FF2B5EF4-FFF2-40B4-BE49-F238E27FC236}">
                  <a16:creationId xmlns:a16="http://schemas.microsoft.com/office/drawing/2014/main" id="{B4C9BAF5-D2DE-AD7B-4371-8F7D4F2158CC}"/>
                </a:ext>
              </a:extLst>
            </p:cNvPr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7" name="Google Shape;3707;p40">
              <a:extLst>
                <a:ext uri="{FF2B5EF4-FFF2-40B4-BE49-F238E27FC236}">
                  <a16:creationId xmlns:a16="http://schemas.microsoft.com/office/drawing/2014/main" id="{7D34BFA8-EF22-BCD4-023F-5CACF905CEC8}"/>
                </a:ext>
              </a:extLst>
            </p:cNvPr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8" name="Google Shape;3708;p40">
              <a:extLst>
                <a:ext uri="{FF2B5EF4-FFF2-40B4-BE49-F238E27FC236}">
                  <a16:creationId xmlns:a16="http://schemas.microsoft.com/office/drawing/2014/main" id="{7F53D5C0-EA7D-167A-D0F5-F3999716D3EF}"/>
                </a:ext>
              </a:extLst>
            </p:cNvPr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9" name="Google Shape;3709;p40">
              <a:extLst>
                <a:ext uri="{FF2B5EF4-FFF2-40B4-BE49-F238E27FC236}">
                  <a16:creationId xmlns:a16="http://schemas.microsoft.com/office/drawing/2014/main" id="{393309B4-19A6-815C-74B3-79D8A0FF683A}"/>
                </a:ext>
              </a:extLst>
            </p:cNvPr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0" name="Google Shape;3710;p40">
              <a:extLst>
                <a:ext uri="{FF2B5EF4-FFF2-40B4-BE49-F238E27FC236}">
                  <a16:creationId xmlns:a16="http://schemas.microsoft.com/office/drawing/2014/main" id="{E0301459-D8F2-5D37-1197-FF604E940E25}"/>
                </a:ext>
              </a:extLst>
            </p:cNvPr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1" name="Google Shape;3711;p40">
              <a:extLst>
                <a:ext uri="{FF2B5EF4-FFF2-40B4-BE49-F238E27FC236}">
                  <a16:creationId xmlns:a16="http://schemas.microsoft.com/office/drawing/2014/main" id="{5E261EA7-486C-BAA5-FF94-E91F4CBC3645}"/>
                </a:ext>
              </a:extLst>
            </p:cNvPr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2" name="Google Shape;3712;p40">
              <a:extLst>
                <a:ext uri="{FF2B5EF4-FFF2-40B4-BE49-F238E27FC236}">
                  <a16:creationId xmlns:a16="http://schemas.microsoft.com/office/drawing/2014/main" id="{71BD5A99-9C1A-C3DB-4CA5-2660002891E8}"/>
                </a:ext>
              </a:extLst>
            </p:cNvPr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3" name="Google Shape;3713;p40">
              <a:extLst>
                <a:ext uri="{FF2B5EF4-FFF2-40B4-BE49-F238E27FC236}">
                  <a16:creationId xmlns:a16="http://schemas.microsoft.com/office/drawing/2014/main" id="{2401F1D4-FE4D-63A1-3F65-4B9DF73243DF}"/>
                </a:ext>
              </a:extLst>
            </p:cNvPr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4" name="Google Shape;3714;p40">
              <a:extLst>
                <a:ext uri="{FF2B5EF4-FFF2-40B4-BE49-F238E27FC236}">
                  <a16:creationId xmlns:a16="http://schemas.microsoft.com/office/drawing/2014/main" id="{544FB245-E325-D599-8A37-BD6E9790D9D6}"/>
                </a:ext>
              </a:extLst>
            </p:cNvPr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5" name="Google Shape;3715;p40">
              <a:extLst>
                <a:ext uri="{FF2B5EF4-FFF2-40B4-BE49-F238E27FC236}">
                  <a16:creationId xmlns:a16="http://schemas.microsoft.com/office/drawing/2014/main" id="{1D083AC1-8178-CDDA-0092-DFAF595316C3}"/>
                </a:ext>
              </a:extLst>
            </p:cNvPr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6" name="Google Shape;3716;p40">
              <a:extLst>
                <a:ext uri="{FF2B5EF4-FFF2-40B4-BE49-F238E27FC236}">
                  <a16:creationId xmlns:a16="http://schemas.microsoft.com/office/drawing/2014/main" id="{0E57E34D-AF03-6178-6E2B-89DF62C78F43}"/>
                </a:ext>
              </a:extLst>
            </p:cNvPr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7" name="Google Shape;3717;p40">
              <a:extLst>
                <a:ext uri="{FF2B5EF4-FFF2-40B4-BE49-F238E27FC236}">
                  <a16:creationId xmlns:a16="http://schemas.microsoft.com/office/drawing/2014/main" id="{D8161898-10BE-3B57-882D-25A651ABBB94}"/>
                </a:ext>
              </a:extLst>
            </p:cNvPr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8" name="Google Shape;3718;p40">
              <a:extLst>
                <a:ext uri="{FF2B5EF4-FFF2-40B4-BE49-F238E27FC236}">
                  <a16:creationId xmlns:a16="http://schemas.microsoft.com/office/drawing/2014/main" id="{D13C0C9A-1EBA-4801-2570-D92501B9FBB1}"/>
                </a:ext>
              </a:extLst>
            </p:cNvPr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9" name="Google Shape;3719;p40">
              <a:extLst>
                <a:ext uri="{FF2B5EF4-FFF2-40B4-BE49-F238E27FC236}">
                  <a16:creationId xmlns:a16="http://schemas.microsoft.com/office/drawing/2014/main" id="{E0F18B73-901F-ABDC-6B0F-4D638C9F5515}"/>
                </a:ext>
              </a:extLst>
            </p:cNvPr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0" name="Google Shape;3720;p40">
              <a:extLst>
                <a:ext uri="{FF2B5EF4-FFF2-40B4-BE49-F238E27FC236}">
                  <a16:creationId xmlns:a16="http://schemas.microsoft.com/office/drawing/2014/main" id="{B0D84CA3-59CD-BD24-AE91-ACAFF90D7B0C}"/>
                </a:ext>
              </a:extLst>
            </p:cNvPr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1" name="Google Shape;3721;p40">
              <a:extLst>
                <a:ext uri="{FF2B5EF4-FFF2-40B4-BE49-F238E27FC236}">
                  <a16:creationId xmlns:a16="http://schemas.microsoft.com/office/drawing/2014/main" id="{0D998516-4C92-23F3-C3D8-FCD22343257F}"/>
                </a:ext>
              </a:extLst>
            </p:cNvPr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2" name="Google Shape;3722;p40">
              <a:extLst>
                <a:ext uri="{FF2B5EF4-FFF2-40B4-BE49-F238E27FC236}">
                  <a16:creationId xmlns:a16="http://schemas.microsoft.com/office/drawing/2014/main" id="{DD40C319-C950-F864-6E7A-0E9E4A7E14D9}"/>
                </a:ext>
              </a:extLst>
            </p:cNvPr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3" name="Google Shape;3723;p40">
              <a:extLst>
                <a:ext uri="{FF2B5EF4-FFF2-40B4-BE49-F238E27FC236}">
                  <a16:creationId xmlns:a16="http://schemas.microsoft.com/office/drawing/2014/main" id="{5C216769-3BDA-C74D-CFE9-2A6863212696}"/>
                </a:ext>
              </a:extLst>
            </p:cNvPr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4" name="Google Shape;3724;p40">
              <a:extLst>
                <a:ext uri="{FF2B5EF4-FFF2-40B4-BE49-F238E27FC236}">
                  <a16:creationId xmlns:a16="http://schemas.microsoft.com/office/drawing/2014/main" id="{7F6CB27D-2B24-E56C-DF6D-FE4B4F310C74}"/>
                </a:ext>
              </a:extLst>
            </p:cNvPr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5" name="Google Shape;3725;p40">
              <a:extLst>
                <a:ext uri="{FF2B5EF4-FFF2-40B4-BE49-F238E27FC236}">
                  <a16:creationId xmlns:a16="http://schemas.microsoft.com/office/drawing/2014/main" id="{FB8455C4-B1E5-EEA1-F800-583D20E97E72}"/>
                </a:ext>
              </a:extLst>
            </p:cNvPr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6" name="Google Shape;3726;p40">
              <a:extLst>
                <a:ext uri="{FF2B5EF4-FFF2-40B4-BE49-F238E27FC236}">
                  <a16:creationId xmlns:a16="http://schemas.microsoft.com/office/drawing/2014/main" id="{15CBA973-81B3-88AC-C281-828D9281B1D9}"/>
                </a:ext>
              </a:extLst>
            </p:cNvPr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7" name="Google Shape;3727;p40">
              <a:extLst>
                <a:ext uri="{FF2B5EF4-FFF2-40B4-BE49-F238E27FC236}">
                  <a16:creationId xmlns:a16="http://schemas.microsoft.com/office/drawing/2014/main" id="{951294AA-DA12-FDDA-EC1E-43C123153EAC}"/>
                </a:ext>
              </a:extLst>
            </p:cNvPr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8" name="Google Shape;3728;p40">
              <a:extLst>
                <a:ext uri="{FF2B5EF4-FFF2-40B4-BE49-F238E27FC236}">
                  <a16:creationId xmlns:a16="http://schemas.microsoft.com/office/drawing/2014/main" id="{F292E938-2B7B-E276-F059-5266E6699783}"/>
                </a:ext>
              </a:extLst>
            </p:cNvPr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9" name="Google Shape;3729;p40">
              <a:extLst>
                <a:ext uri="{FF2B5EF4-FFF2-40B4-BE49-F238E27FC236}">
                  <a16:creationId xmlns:a16="http://schemas.microsoft.com/office/drawing/2014/main" id="{D43CB5F3-4FCA-6451-2D84-64356201B600}"/>
                </a:ext>
              </a:extLst>
            </p:cNvPr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30" name="Google Shape;3730;p40">
              <a:extLst>
                <a:ext uri="{FF2B5EF4-FFF2-40B4-BE49-F238E27FC236}">
                  <a16:creationId xmlns:a16="http://schemas.microsoft.com/office/drawing/2014/main" id="{3679497B-FE1B-14C9-6857-FC14391864F2}"/>
                </a:ext>
              </a:extLst>
            </p:cNvPr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31" name="Google Shape;3731;p40">
              <a:extLst>
                <a:ext uri="{FF2B5EF4-FFF2-40B4-BE49-F238E27FC236}">
                  <a16:creationId xmlns:a16="http://schemas.microsoft.com/office/drawing/2014/main" id="{84FD9D22-4907-67AC-DBA6-D282BDC87559}"/>
                </a:ext>
              </a:extLst>
            </p:cNvPr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32" name="Google Shape;3732;p40">
              <a:extLst>
                <a:ext uri="{FF2B5EF4-FFF2-40B4-BE49-F238E27FC236}">
                  <a16:creationId xmlns:a16="http://schemas.microsoft.com/office/drawing/2014/main" id="{58488CA7-2FCE-212F-E045-6FAC957ABAAC}"/>
                </a:ext>
              </a:extLst>
            </p:cNvPr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30459C-E9A8-51B8-1F05-F8B9D7974E78}"/>
              </a:ext>
            </a:extLst>
          </p:cNvPr>
          <p:cNvSpPr txBox="1"/>
          <p:nvPr/>
        </p:nvSpPr>
        <p:spPr>
          <a:xfrm>
            <a:off x="3556103" y="1336213"/>
            <a:ext cx="551862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 fontScale="92500" lnSpcReduction="20000"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GB" sz="1800" noProof="1">
                <a:solidFill>
                  <a:schemeClr val="dk1"/>
                </a:solidFill>
                <a:latin typeface="Fira Sans" panose="020B0503050000020004" pitchFamily="34" charset="0"/>
              </a:rPr>
              <a:t>Poisoned samples may: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en-GB" sz="1800" b="0" i="0" u="none" strike="noStrike" cap="none" noProof="1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GB" sz="1800" noProof="1">
                <a:solidFill>
                  <a:schemeClr val="dk1"/>
                </a:solidFill>
                <a:latin typeface="Fira Sans" panose="020B0503050000020004" pitchFamily="34" charset="0"/>
              </a:rPr>
              <a:t>maintain their influence on the learning process even under noise injection or pruning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GB" sz="1800" b="0" i="0" u="none" strike="noStrike" cap="none" noProof="1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GB" sz="1800" noProof="1">
                <a:solidFill>
                  <a:schemeClr val="dk1"/>
                </a:solidFill>
                <a:latin typeface="Fira Sans" panose="020B0503050000020004" pitchFamily="34" charset="0"/>
              </a:rPr>
              <a:t>continue to be missclassified, behaving as noise-resilient outliers that distort the decision boundary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GB" sz="1800" b="0" i="0" u="none" strike="noStrike" cap="none" noProof="1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GB" sz="1800" noProof="1">
                <a:solidFill>
                  <a:schemeClr val="dk1"/>
                </a:solidFill>
                <a:latin typeface="Fira Sans" panose="020B0503050000020004" pitchFamily="34" charset="0"/>
              </a:rPr>
              <a:t>This because a trained network act as a network with some sub network that has winning lottery ticket</a:t>
            </a:r>
            <a:endParaRPr lang="en-GB" sz="1800" b="0" i="0" u="none" strike="noStrike" cap="none" noProof="1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6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82753F5C-B68C-437E-ECED-C4DECFA02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86F7ECDF-AFBE-FADA-A6A8-495407AE87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sp>
        <p:nvSpPr>
          <p:cNvPr id="3787" name="Google Shape;3787;p41">
            <a:extLst>
              <a:ext uri="{FF2B5EF4-FFF2-40B4-BE49-F238E27FC236}">
                <a16:creationId xmlns:a16="http://schemas.microsoft.com/office/drawing/2014/main" id="{D22CD6E6-21F9-29AB-549B-1709A4A9AE91}"/>
              </a:ext>
            </a:extLst>
          </p:cNvPr>
          <p:cNvSpPr/>
          <p:nvPr/>
        </p:nvSpPr>
        <p:spPr>
          <a:xfrm>
            <a:off x="5315771" y="310789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>
            <a:extLst>
              <a:ext uri="{FF2B5EF4-FFF2-40B4-BE49-F238E27FC236}">
                <a16:creationId xmlns:a16="http://schemas.microsoft.com/office/drawing/2014/main" id="{84D0F621-B546-61FC-429E-3369435C190C}"/>
              </a:ext>
            </a:extLst>
          </p:cNvPr>
          <p:cNvSpPr/>
          <p:nvPr/>
        </p:nvSpPr>
        <p:spPr>
          <a:xfrm>
            <a:off x="5294568" y="308296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434EA2DC-9464-E649-687B-191753EE66DD}"/>
              </a:ext>
            </a:extLst>
          </p:cNvPr>
          <p:cNvGrpSpPr/>
          <p:nvPr/>
        </p:nvGrpSpPr>
        <p:grpSpPr>
          <a:xfrm>
            <a:off x="4040396" y="412148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F38F3759-054E-FDDB-8876-D629BEF9599B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5477B0B9-40A8-F46B-34A3-44451F3C2DD1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CD170C0B-658F-EBC3-D68C-0965CE3B155D}"/>
              </a:ext>
            </a:extLst>
          </p:cNvPr>
          <p:cNvGrpSpPr/>
          <p:nvPr/>
        </p:nvGrpSpPr>
        <p:grpSpPr>
          <a:xfrm>
            <a:off x="1115305" y="174827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6D377AC3-3A59-875E-F161-6A37B1904167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1BEDF01C-69DD-1323-DA09-59DF1CF5A06D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0616429F-C4BD-BD1F-D6A3-EE4B6C317A95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9BD49654-3CAD-A945-26E2-ED5225AE4DC6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E3C1026B-B550-015F-C028-E5B3351E0A77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8A7E8C2E-A8AC-7818-9086-2973787F6FAD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04C361BD-C38F-D214-2E2C-0F470E61ED22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597AC03E-3141-4226-903D-C91C995F9B69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1318EDE9-3194-1BA0-FF35-47DE5DA96F4A}"/>
              </a:ext>
            </a:extLst>
          </p:cNvPr>
          <p:cNvGrpSpPr/>
          <p:nvPr/>
        </p:nvGrpSpPr>
        <p:grpSpPr>
          <a:xfrm>
            <a:off x="1517960" y="310789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696877CC-6F03-A3C6-5FCB-287E8E1B1ACC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75070155-73C4-3C5D-436C-F5FC5E7401CB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B29279B4-5BBF-6874-5FC4-5689464A47BE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F89A0939-87F7-308E-8965-70D042566ACF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B73A44EC-D474-5155-07BD-BC5394EE61E5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288935C1-03AC-641C-BDEF-B5020E713672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0EED2AEC-6C20-6B64-9420-DC9CD6C72E1C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F75D3540-55A6-9D26-4A3E-36FECE5BFC30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4CDFFF35-483B-299A-615C-0BACE896D3DF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81C622C9-1FD5-B66D-0D00-99E29503DE5E}"/>
              </a:ext>
            </a:extLst>
          </p:cNvPr>
          <p:cNvGrpSpPr/>
          <p:nvPr/>
        </p:nvGrpSpPr>
        <p:grpSpPr>
          <a:xfrm>
            <a:off x="2797630" y="137181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767C799B-6A3A-D7E7-5F65-996FAF89D7DC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9808BB1D-71BD-D276-E1A6-8BC0C7062E70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3AB65165-B27E-F92B-2EF5-8AFDCB3722AC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E98C2D36-50CF-22DD-ADF0-83FFF254ADB8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27A42E25-3F8B-69D1-CA4E-36873AB8E33E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AF8EBD32-9F81-155F-0823-3051336C4F80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F52365E9-AB2A-C173-E13C-07C4934A6ACA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8FD0AE4D-4256-D428-DDD8-5820AC243D3C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9F91DD24-B507-C75B-4962-F6C06D56FE70}"/>
              </a:ext>
            </a:extLst>
          </p:cNvPr>
          <p:cNvGrpSpPr/>
          <p:nvPr/>
        </p:nvGrpSpPr>
        <p:grpSpPr>
          <a:xfrm>
            <a:off x="4896918" y="328042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C3243E93-E782-F287-429F-35FCAF244437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6232FBCF-9AEA-B449-E6CD-AA3811049233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9D240E5A-D99A-8528-299F-41FAEE9EC3B8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926AAD48-E359-BBA4-3E5C-CF4A99672474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14E7B7DD-D50A-E92A-ED74-9A51D86BCBCC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>
            <a:extLst>
              <a:ext uri="{FF2B5EF4-FFF2-40B4-BE49-F238E27FC236}">
                <a16:creationId xmlns:a16="http://schemas.microsoft.com/office/drawing/2014/main" id="{EA852835-FD05-F410-1918-C00A50BA4B43}"/>
              </a:ext>
            </a:extLst>
          </p:cNvPr>
          <p:cNvGrpSpPr/>
          <p:nvPr/>
        </p:nvGrpSpPr>
        <p:grpSpPr>
          <a:xfrm>
            <a:off x="5318931" y="137181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>
              <a:extLst>
                <a:ext uri="{FF2B5EF4-FFF2-40B4-BE49-F238E27FC236}">
                  <a16:creationId xmlns:a16="http://schemas.microsoft.com/office/drawing/2014/main" id="{29CC778D-8927-0A3B-DCEB-FF886D189CBC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>
              <a:extLst>
                <a:ext uri="{FF2B5EF4-FFF2-40B4-BE49-F238E27FC236}">
                  <a16:creationId xmlns:a16="http://schemas.microsoft.com/office/drawing/2014/main" id="{04DAEF06-F636-A392-64F8-467B35BE57EE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>
                <a:extLst>
                  <a:ext uri="{FF2B5EF4-FFF2-40B4-BE49-F238E27FC236}">
                    <a16:creationId xmlns:a16="http://schemas.microsoft.com/office/drawing/2014/main" id="{57FE778C-C5B9-0F64-9EFA-5154960929EC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>
                <a:extLst>
                  <a:ext uri="{FF2B5EF4-FFF2-40B4-BE49-F238E27FC236}">
                    <a16:creationId xmlns:a16="http://schemas.microsoft.com/office/drawing/2014/main" id="{66581DB2-9B51-E234-B026-906CE13E71EA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>
              <a:extLst>
                <a:ext uri="{FF2B5EF4-FFF2-40B4-BE49-F238E27FC236}">
                  <a16:creationId xmlns:a16="http://schemas.microsoft.com/office/drawing/2014/main" id="{556040C8-EF6C-A0E1-9F17-3C032B25F9DF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>
                <a:extLst>
                  <a:ext uri="{FF2B5EF4-FFF2-40B4-BE49-F238E27FC236}">
                    <a16:creationId xmlns:a16="http://schemas.microsoft.com/office/drawing/2014/main" id="{66D851C9-730A-0631-0ED2-A4CAB184FD04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>
                <a:extLst>
                  <a:ext uri="{FF2B5EF4-FFF2-40B4-BE49-F238E27FC236}">
                    <a16:creationId xmlns:a16="http://schemas.microsoft.com/office/drawing/2014/main" id="{C9381D3F-F3BB-2AF7-24AB-277E18C28F0F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4" name="Google Shape;3884;p41">
                <a:extLst>
                  <a:ext uri="{FF2B5EF4-FFF2-40B4-BE49-F238E27FC236}">
                    <a16:creationId xmlns:a16="http://schemas.microsoft.com/office/drawing/2014/main" id="{1BE6F4DB-6769-6891-B92C-B989126554BF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>
                <a:extLst>
                  <a:ext uri="{FF2B5EF4-FFF2-40B4-BE49-F238E27FC236}">
                    <a16:creationId xmlns:a16="http://schemas.microsoft.com/office/drawing/2014/main" id="{EB09E97B-BC2E-28FE-82AF-B66DF006E8F1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>
                <a:extLst>
                  <a:ext uri="{FF2B5EF4-FFF2-40B4-BE49-F238E27FC236}">
                    <a16:creationId xmlns:a16="http://schemas.microsoft.com/office/drawing/2014/main" id="{F519EF7C-A4D9-8AF3-2FCE-9ACFC3F31808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A32B9FDA-F68A-5296-A57B-B0A2C8565E46}"/>
              </a:ext>
            </a:extLst>
          </p:cNvPr>
          <p:cNvGrpSpPr/>
          <p:nvPr/>
        </p:nvGrpSpPr>
        <p:grpSpPr>
          <a:xfrm>
            <a:off x="3428475" y="286580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261B95FA-12E0-D0C6-0AB5-5561B499083D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F1FBFA19-668D-92F2-5B0C-9A21ED81F544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C2FB343D-73C8-9F25-FC86-3611C161AED5}"/>
              </a:ext>
            </a:extLst>
          </p:cNvPr>
          <p:cNvGrpSpPr/>
          <p:nvPr/>
        </p:nvGrpSpPr>
        <p:grpSpPr>
          <a:xfrm>
            <a:off x="913059" y="286581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0587FA8E-F051-A0E5-4972-453DFEABEE85}"/>
                </a:ext>
              </a:extLst>
            </p:cNvPr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B1EDE8A2-3BC6-8F30-E815-3622A342F3D1}"/>
                </a:ext>
              </a:extLst>
            </p:cNvPr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3D64A6F9-F283-8970-50E7-C7A35ED52EA6}"/>
              </a:ext>
            </a:extLst>
          </p:cNvPr>
          <p:cNvGrpSpPr/>
          <p:nvPr/>
        </p:nvGrpSpPr>
        <p:grpSpPr>
          <a:xfrm>
            <a:off x="2176194" y="165532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497AF1B8-6F22-B487-3CB3-7AA1F91F1E69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42479585-378F-E0B2-A240-C2051B1C1801}"/>
                </a:ext>
              </a:extLst>
            </p:cNvPr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lang="en-US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AC790F0C-BE20-AA95-58E8-FC88003F3792}"/>
              </a:ext>
            </a:extLst>
          </p:cNvPr>
          <p:cNvGrpSpPr/>
          <p:nvPr/>
        </p:nvGrpSpPr>
        <p:grpSpPr>
          <a:xfrm>
            <a:off x="7006534" y="2020322"/>
            <a:ext cx="2024732" cy="885720"/>
            <a:chOff x="5906742" y="3391876"/>
            <a:chExt cx="1453638" cy="885720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0D032820-1DC7-7FF9-A506-1C4B8B1DDC74}"/>
                </a:ext>
              </a:extLst>
            </p:cNvPr>
            <p:cNvSpPr txBox="1"/>
            <p:nvPr/>
          </p:nvSpPr>
          <p:spPr>
            <a:xfrm>
              <a:off x="5906742" y="3742696"/>
              <a:ext cx="145363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200" err="1">
                  <a:latin typeface="Fira Sans" panose="020B0503050000020004" pitchFamily="34" charset="0"/>
                </a:rPr>
                <a:t>Graphs</a:t>
              </a:r>
              <a:r>
                <a:rPr lang="it-IT" sz="1200">
                  <a:latin typeface="Fira Sans" panose="020B0503050000020004" pitchFamily="34" charset="0"/>
                </a:rPr>
                <a:t> and </a:t>
              </a:r>
              <a:r>
                <a:rPr lang="it-IT" sz="1200" err="1">
                  <a:latin typeface="Fira Sans" panose="020B0503050000020004" pitchFamily="34" charset="0"/>
                </a:rPr>
                <a:t>tables</a:t>
              </a:r>
              <a:r>
                <a:rPr lang="it-IT" sz="1200">
                  <a:latin typeface="Fira Sans" panose="020B0503050000020004" pitchFamily="34" charset="0"/>
                </a:rPr>
                <a:t> are </a:t>
              </a:r>
              <a:r>
                <a:rPr lang="it-IT" sz="1200" err="1">
                  <a:latin typeface="Fira Sans" panose="020B0503050000020004" pitchFamily="34" charset="0"/>
                </a:rPr>
                <a:t>generated</a:t>
              </a:r>
              <a:r>
                <a:rPr lang="it-IT" sz="1200">
                  <a:latin typeface="Fira Sans" panose="020B0503050000020004" pitchFamily="34" charset="0"/>
                </a:rPr>
                <a:t> to </a:t>
              </a:r>
              <a:r>
                <a:rPr lang="it-IT" sz="1200" err="1">
                  <a:latin typeface="Fira Sans" panose="020B0503050000020004" pitchFamily="34" charset="0"/>
                </a:rPr>
                <a:t>evaluate</a:t>
              </a:r>
              <a:r>
                <a:rPr lang="it-IT" sz="1200">
                  <a:latin typeface="Fira Sans" panose="020B0503050000020004" pitchFamily="34" charset="0"/>
                </a:rPr>
                <a:t> the </a:t>
              </a:r>
              <a:r>
                <a:rPr lang="it-IT" sz="1200" err="1">
                  <a:latin typeface="Fira Sans" panose="020B0503050000020004" pitchFamily="34" charset="0"/>
                </a:rPr>
                <a:t>effectiveness</a:t>
              </a:r>
              <a:r>
                <a:rPr lang="it-IT" sz="1200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B5568206-F5B5-B0AE-7D08-5E2482A21E0E}"/>
                </a:ext>
              </a:extLst>
            </p:cNvPr>
            <p:cNvSpPr txBox="1"/>
            <p:nvPr/>
          </p:nvSpPr>
          <p:spPr>
            <a:xfrm>
              <a:off x="5928577" y="3391876"/>
              <a:ext cx="1265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60608A82-EC3C-8F83-E5FD-5D71C88E232C}"/>
              </a:ext>
            </a:extLst>
          </p:cNvPr>
          <p:cNvGrpSpPr/>
          <p:nvPr/>
        </p:nvGrpSpPr>
        <p:grpSpPr>
          <a:xfrm>
            <a:off x="4689900" y="165532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2F029F7B-15F7-ABF8-91BB-547FB4F1CC27}"/>
                </a:ext>
              </a:extLst>
            </p:cNvPr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 dirty="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030412D1-ACA7-870A-4BBD-4DCD07D87A9A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1BE83D92-A4C2-7351-AF32-196E215C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16" y="195045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2B7BF334-4E08-3735-76A4-3FE0F7C68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690" y="3302454"/>
            <a:ext cx="718191" cy="718191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C60BFCEE-97A7-60AA-5347-8E936643867C}"/>
              </a:ext>
            </a:extLst>
          </p:cNvPr>
          <p:cNvSpPr/>
          <p:nvPr/>
        </p:nvSpPr>
        <p:spPr>
          <a:xfrm>
            <a:off x="2773617" y="308296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09F71D6B-C1C8-29AA-A3DC-A366CEAC3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539" y="331698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B214B820-E45C-72A7-84C2-DBF66BB97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940" y="1883001"/>
            <a:ext cx="457234" cy="457234"/>
          </a:xfrm>
          <a:prstGeom prst="rect">
            <a:avLst/>
          </a:prstGeom>
        </p:spPr>
      </p:pic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12E0B552-0FE4-76F3-3280-E601F7C881CF}"/>
              </a:ext>
            </a:extLst>
          </p:cNvPr>
          <p:cNvSpPr/>
          <p:nvPr/>
        </p:nvSpPr>
        <p:spPr>
          <a:xfrm>
            <a:off x="7842839" y="3135226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D5BB1BCE-3E5D-373F-DFA4-9ADE4B8B0FF0}"/>
              </a:ext>
            </a:extLst>
          </p:cNvPr>
          <p:cNvSpPr/>
          <p:nvPr/>
        </p:nvSpPr>
        <p:spPr>
          <a:xfrm>
            <a:off x="7821636" y="3110292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49AE3266-2AA5-93B4-7BD6-057DD5F1A3B2}"/>
              </a:ext>
            </a:extLst>
          </p:cNvPr>
          <p:cNvGrpSpPr/>
          <p:nvPr/>
        </p:nvGrpSpPr>
        <p:grpSpPr>
          <a:xfrm>
            <a:off x="6567464" y="4148812"/>
            <a:ext cx="1284904" cy="240206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9A793B3C-6EC6-2C63-D78C-57C1A75E7FFD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574A9F1C-9370-BC35-D7E2-7DF183226C6A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B29B1285-98D2-D9DB-CE5B-9E953252D534}"/>
              </a:ext>
            </a:extLst>
          </p:cNvPr>
          <p:cNvGrpSpPr/>
          <p:nvPr/>
        </p:nvGrpSpPr>
        <p:grpSpPr>
          <a:xfrm>
            <a:off x="7423986" y="3307754"/>
            <a:ext cx="845539" cy="8455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928DD168-DC52-63F0-2CFA-217D7DC6AAFE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BAFFFA88-82C1-8391-A33D-5FEFC53F6F6C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A704D2A3-87FD-4A05-E2EA-D93F5340B8F8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8F78526D-B2AE-CA92-FAEF-51965550D30D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5A11B1F3-8817-EE03-89DD-3DE366EB4974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89DBCBCB-6A30-3069-BAA1-8E42F844DBE0}"/>
              </a:ext>
            </a:extLst>
          </p:cNvPr>
          <p:cNvGrpSpPr/>
          <p:nvPr/>
        </p:nvGrpSpPr>
        <p:grpSpPr>
          <a:xfrm>
            <a:off x="5750647" y="2910145"/>
            <a:ext cx="1683870" cy="1164735"/>
            <a:chOff x="5683719" y="2957250"/>
            <a:chExt cx="1683870" cy="1164735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9233A92A-8C04-CD2A-2521-5C9D7D7D71FF}"/>
                </a:ext>
              </a:extLst>
            </p:cNvPr>
            <p:cNvSpPr txBox="1"/>
            <p:nvPr/>
          </p:nvSpPr>
          <p:spPr>
            <a:xfrm>
              <a:off x="5683719" y="3390264"/>
              <a:ext cx="1683870" cy="73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 dirty="0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326A235E-9939-88FD-1EE9-5BED8FAE9152}"/>
                </a:ext>
              </a:extLst>
            </p:cNvPr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>
                  <a:solidFill>
                    <a:schemeClr val="accent1"/>
                  </a:solidFill>
                  <a:latin typeface="Fira Sans Medium"/>
                </a:rPr>
              </a:br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5C16ECEE-D16D-F106-4AD4-0C4F351B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274" y="3450112"/>
            <a:ext cx="548962" cy="548962"/>
          </a:xfrm>
          <a:prstGeom prst="rect">
            <a:avLst/>
          </a:prstGeom>
        </p:spPr>
      </p:pic>
      <p:pic>
        <p:nvPicPr>
          <p:cNvPr id="2" name="Immagine 1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2349F125-88C6-6AD5-D570-495915638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108" y="1819479"/>
            <a:ext cx="547279" cy="547279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7BDD03A8-A297-14F4-5997-932522D781EC}"/>
              </a:ext>
            </a:extLst>
          </p:cNvPr>
          <p:cNvSpPr/>
          <p:nvPr/>
        </p:nvSpPr>
        <p:spPr>
          <a:xfrm>
            <a:off x="2773617" y="157609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41">
            <a:extLst>
              <a:ext uri="{FF2B5EF4-FFF2-40B4-BE49-F238E27FC236}">
                <a16:creationId xmlns:a16="http://schemas.microsoft.com/office/drawing/2014/main" id="{68623B6E-D13C-D5CB-25F1-E609C3BD2F14}"/>
              </a:ext>
            </a:extLst>
          </p:cNvPr>
          <p:cNvSpPr/>
          <p:nvPr/>
        </p:nvSpPr>
        <p:spPr>
          <a:xfrm>
            <a:off x="5294568" y="157609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6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CEDFEB8D-B2F0-09A8-589F-E9D2BFDD0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2AFA4ED5-1C49-687B-F121-7380EE281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84239339-64B7-1745-8730-633E2DB17BBD}"/>
              </a:ext>
            </a:extLst>
          </p:cNvPr>
          <p:cNvGrpSpPr>
            <a:grpSpLocks noChangeAspect="1"/>
          </p:cNvGrpSpPr>
          <p:nvPr/>
        </p:nvGrpSpPr>
        <p:grpSpPr>
          <a:xfrm>
            <a:off x="224731" y="1549215"/>
            <a:ext cx="2321585" cy="1258627"/>
            <a:chOff x="5973760" y="2916236"/>
            <a:chExt cx="1658158" cy="898956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FB3E4B47-8A21-AD1A-C585-0BF203A7E287}"/>
                </a:ext>
              </a:extLst>
            </p:cNvPr>
            <p:cNvSpPr txBox="1"/>
            <p:nvPr/>
          </p:nvSpPr>
          <p:spPr>
            <a:xfrm>
              <a:off x="5973760" y="3280292"/>
              <a:ext cx="165815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err="1">
                  <a:latin typeface="Fira Sans" panose="020B0503050000020004" pitchFamily="34" charset="0"/>
                </a:rPr>
                <a:t>Graphs</a:t>
              </a:r>
              <a:r>
                <a:rPr lang="it-IT">
                  <a:latin typeface="Fira Sans" panose="020B0503050000020004" pitchFamily="34" charset="0"/>
                </a:rPr>
                <a:t> and </a:t>
              </a:r>
              <a:r>
                <a:rPr lang="it-IT" err="1">
                  <a:latin typeface="Fira Sans" panose="020B0503050000020004" pitchFamily="34" charset="0"/>
                </a:rPr>
                <a:t>tables</a:t>
              </a:r>
              <a:r>
                <a:rPr lang="it-IT">
                  <a:latin typeface="Fira Sans" panose="020B0503050000020004" pitchFamily="34" charset="0"/>
                </a:rPr>
                <a:t> are </a:t>
              </a:r>
              <a:r>
                <a:rPr lang="it-IT" err="1">
                  <a:latin typeface="Fira Sans" panose="020B0503050000020004" pitchFamily="34" charset="0"/>
                </a:rPr>
                <a:t>generated</a:t>
              </a:r>
              <a:r>
                <a:rPr lang="it-IT">
                  <a:latin typeface="Fira Sans" panose="020B0503050000020004" pitchFamily="34" charset="0"/>
                </a:rPr>
                <a:t> to </a:t>
              </a:r>
              <a:r>
                <a:rPr lang="it-IT" err="1">
                  <a:latin typeface="Fira Sans" panose="020B0503050000020004" pitchFamily="34" charset="0"/>
                </a:rPr>
                <a:t>evaluate</a:t>
              </a:r>
              <a:r>
                <a:rPr lang="it-IT">
                  <a:latin typeface="Fira Sans" panose="020B0503050000020004" pitchFamily="34" charset="0"/>
                </a:rPr>
                <a:t> the </a:t>
              </a:r>
              <a:r>
                <a:rPr lang="it-IT" err="1">
                  <a:latin typeface="Fira Sans" panose="020B0503050000020004" pitchFamily="34" charset="0"/>
                </a:rPr>
                <a:t>effectiveness</a:t>
              </a:r>
              <a:r>
                <a:rPr lang="it-IT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504B35F3-71DC-9F11-7B2F-A739F7D85629}"/>
                </a:ext>
              </a:extLst>
            </p:cNvPr>
            <p:cNvSpPr txBox="1"/>
            <p:nvPr/>
          </p:nvSpPr>
          <p:spPr>
            <a:xfrm>
              <a:off x="6043490" y="2916236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 sz="1600"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62AEB06E-3EF8-B968-E8CC-26696A42EC21}"/>
              </a:ext>
            </a:extLst>
          </p:cNvPr>
          <p:cNvSpPr>
            <a:spLocks/>
          </p:cNvSpPr>
          <p:nvPr/>
        </p:nvSpPr>
        <p:spPr>
          <a:xfrm flipH="1">
            <a:off x="1206665" y="2872866"/>
            <a:ext cx="18000" cy="980407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130C4C19-ECE1-3D2A-972A-0EB7EC07DBE6}"/>
              </a:ext>
            </a:extLst>
          </p:cNvPr>
          <p:cNvSpPr>
            <a:spLocks noChangeAspect="1"/>
          </p:cNvSpPr>
          <p:nvPr/>
        </p:nvSpPr>
        <p:spPr>
          <a:xfrm>
            <a:off x="1030396" y="3612463"/>
            <a:ext cx="70824" cy="70382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6ED2A330-B249-401E-DB26-30651D918E23}"/>
              </a:ext>
            </a:extLst>
          </p:cNvPr>
          <p:cNvGrpSpPr>
            <a:grpSpLocks noChangeAspect="1"/>
          </p:cNvGrpSpPr>
          <p:nvPr/>
        </p:nvGrpSpPr>
        <p:grpSpPr>
          <a:xfrm>
            <a:off x="-541001" y="4514563"/>
            <a:ext cx="1798994" cy="336312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8D4363E7-30F6-217B-FB4D-A280515ADD35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2FAA63E2-F128-269B-C5CC-21022A72BF30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E24596AF-8DF4-5CBD-7585-94BCE69B2474}"/>
              </a:ext>
            </a:extLst>
          </p:cNvPr>
          <p:cNvGrpSpPr>
            <a:grpSpLocks noChangeAspect="1"/>
          </p:cNvGrpSpPr>
          <p:nvPr/>
        </p:nvGrpSpPr>
        <p:grpSpPr>
          <a:xfrm>
            <a:off x="632746" y="3491737"/>
            <a:ext cx="1183839" cy="11838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575DD209-6DD0-AC3B-8934-AD562849C505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A55E6305-5CAD-44B8-E12D-DF1851582CA5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AC3AFD10-80A0-ED17-998E-52DDFF92D060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4C5499DB-A957-4278-23F1-177D61AA1C3E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F1E6E468-F4F1-A0FC-45D6-DD1C2134810B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E45103A9-CDF8-211C-A907-C049D4385C38}"/>
              </a:ext>
            </a:extLst>
          </p:cNvPr>
          <p:cNvGrpSpPr>
            <a:grpSpLocks noChangeAspect="1"/>
          </p:cNvGrpSpPr>
          <p:nvPr/>
        </p:nvGrpSpPr>
        <p:grpSpPr>
          <a:xfrm>
            <a:off x="-1577495" y="3341093"/>
            <a:ext cx="2357586" cy="1391921"/>
            <a:chOff x="5526818" y="3268012"/>
            <a:chExt cx="1683870" cy="994158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A50469C6-E6D3-D1D6-6042-5713C2F01AC6}"/>
                </a:ext>
              </a:extLst>
            </p:cNvPr>
            <p:cNvSpPr txBox="1"/>
            <p:nvPr/>
          </p:nvSpPr>
          <p:spPr>
            <a:xfrm>
              <a:off x="5526818" y="3713331"/>
              <a:ext cx="1683870" cy="548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 sz="1600" dirty="0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185EB888-D54A-DF45-A9E3-E17E4873658D}"/>
                </a:ext>
              </a:extLst>
            </p:cNvPr>
            <p:cNvSpPr txBox="1"/>
            <p:nvPr/>
          </p:nvSpPr>
          <p:spPr>
            <a:xfrm>
              <a:off x="5647984" y="3268012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 sz="1800" dirty="0">
                  <a:solidFill>
                    <a:schemeClr val="accent1"/>
                  </a:solidFill>
                  <a:latin typeface="Fira Sans Medium"/>
                </a:rPr>
              </a:br>
              <a:r>
                <a:rPr lang="en" sz="1800" dirty="0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 sz="18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7091FFB-6821-54D9-6ECC-C10D6C3D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51" y="3724982"/>
            <a:ext cx="768601" cy="768601"/>
          </a:xfrm>
          <a:prstGeom prst="rect">
            <a:avLst/>
          </a:prstGeom>
        </p:spPr>
      </p:pic>
      <p:pic>
        <p:nvPicPr>
          <p:cNvPr id="8" name="Immagine 7" descr="Immagine che contiene diagramma, testo, design, schermata&#10;&#10;Il contenuto generato dall'IA potrebbe non essere corretto.">
            <a:extLst>
              <a:ext uri="{FF2B5EF4-FFF2-40B4-BE49-F238E27FC236}">
                <a16:creationId xmlns:a16="http://schemas.microsoft.com/office/drawing/2014/main" id="{714BF0EC-0515-E957-7210-6C9F06C35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362" y="1227570"/>
            <a:ext cx="6408751" cy="288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Google Shape;3788;p41">
            <a:extLst>
              <a:ext uri="{FF2B5EF4-FFF2-40B4-BE49-F238E27FC236}">
                <a16:creationId xmlns:a16="http://schemas.microsoft.com/office/drawing/2014/main" id="{9D391351-028F-09DC-67C3-457F1D0AECB9}"/>
              </a:ext>
            </a:extLst>
          </p:cNvPr>
          <p:cNvSpPr/>
          <p:nvPr/>
        </p:nvSpPr>
        <p:spPr>
          <a:xfrm>
            <a:off x="1177540" y="2849979"/>
            <a:ext cx="73402" cy="72943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7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883A7F-7A26-BF7A-570D-16025447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8" descr="Immagine che contiene testo, software, Pagina Web, Sito Web&#10;&#10;Il contenuto generato dall'IA potrebbe non essere corretto.">
            <a:extLst>
              <a:ext uri="{FF2B5EF4-FFF2-40B4-BE49-F238E27FC236}">
                <a16:creationId xmlns:a16="http://schemas.microsoft.com/office/drawing/2014/main" id="{B0A204F8-397D-BC07-8ABB-3F747AE7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856" y="1152475"/>
            <a:ext cx="3831078" cy="2795469"/>
          </a:xfrm>
        </p:spPr>
      </p:pic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4524A75D-F381-BBD1-8675-A49714CA3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7662333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The </a:t>
            </a:r>
            <a:r>
              <a:rPr lang="it-IT" dirty="0" err="1"/>
              <a:t>intuition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8DD860-7D47-E24B-54EB-3C757C272B6F}"/>
              </a:ext>
            </a:extLst>
          </p:cNvPr>
          <p:cNvSpPr txBox="1"/>
          <p:nvPr/>
        </p:nvSpPr>
        <p:spPr>
          <a:xfrm>
            <a:off x="4123266" y="1152475"/>
            <a:ext cx="4876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project aims to verify whether backdoored samples: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show resilience to misclassification when the model is perturbed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react differently than normal samples when noise or pruning is applied.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1" name="Immagine 30" descr="Immagine che contiene clipart, giallo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1D0AF3A-5E70-1FCF-A671-6F07FE3E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682" y="239061"/>
            <a:ext cx="546585" cy="54658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66507-ABA2-2E11-6DDB-142B55A8235E}"/>
              </a:ext>
            </a:extLst>
          </p:cNvPr>
          <p:cNvSpPr txBox="1"/>
          <p:nvPr/>
        </p:nvSpPr>
        <p:spPr>
          <a:xfrm>
            <a:off x="7944676" y="4481543"/>
            <a:ext cx="83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 err="1">
                <a:latin typeface="Fira Sans" panose="020B0503050000020004" pitchFamily="34" charset="0"/>
              </a:rPr>
              <a:t>Why</a:t>
            </a:r>
            <a:r>
              <a:rPr lang="it-IT" sz="1800" dirty="0">
                <a:latin typeface="Fira Sans" panose="020B0503050000020004" pitchFamily="34" charset="0"/>
              </a:rPr>
              <a:t>?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D6CEB1CE-071A-78D7-B3B7-DC76B779E5D4}"/>
              </a:ext>
            </a:extLst>
          </p:cNvPr>
          <p:cNvSpPr/>
          <p:nvPr/>
        </p:nvSpPr>
        <p:spPr>
          <a:xfrm>
            <a:off x="8686800" y="4666209"/>
            <a:ext cx="258417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450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88506-01B6-5E51-627F-88EB6C084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64072-0226-1731-3454-2C002CA3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What</a:t>
            </a:r>
            <a:r>
              <a:rPr lang="it-IT"/>
              <a:t> </a:t>
            </a:r>
            <a:r>
              <a:rPr lang="it-IT" err="1"/>
              <a:t>was</a:t>
            </a:r>
            <a:r>
              <a:rPr lang="it-IT"/>
              <a:t> </a:t>
            </a:r>
            <a:r>
              <a:rPr lang="it-IT" err="1"/>
              <a:t>analyzed</a:t>
            </a:r>
            <a:endParaRPr lang="it-IT"/>
          </a:p>
        </p:txBody>
      </p:sp>
      <p:grpSp>
        <p:nvGrpSpPr>
          <p:cNvPr id="4" name="Google Shape;3005;p35">
            <a:extLst>
              <a:ext uri="{FF2B5EF4-FFF2-40B4-BE49-F238E27FC236}">
                <a16:creationId xmlns:a16="http://schemas.microsoft.com/office/drawing/2014/main" id="{27685386-7528-DC8D-991A-02DE3A908EDF}"/>
              </a:ext>
            </a:extLst>
          </p:cNvPr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5" name="Google Shape;3006;p35">
              <a:extLst>
                <a:ext uri="{FF2B5EF4-FFF2-40B4-BE49-F238E27FC236}">
                  <a16:creationId xmlns:a16="http://schemas.microsoft.com/office/drawing/2014/main" id="{330895A2-B24E-FD23-577A-45376219E164}"/>
                </a:ext>
              </a:extLst>
            </p:cNvPr>
            <p:cNvSpPr/>
            <p:nvPr/>
          </p:nvSpPr>
          <p:spPr>
            <a:xfrm>
              <a:off x="2052955" y="3072868"/>
              <a:ext cx="365694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07;p35">
              <a:extLst>
                <a:ext uri="{FF2B5EF4-FFF2-40B4-BE49-F238E27FC236}">
                  <a16:creationId xmlns:a16="http://schemas.microsoft.com/office/drawing/2014/main" id="{CECDAFBA-29DD-39DA-EA1E-40C047DE42E4}"/>
                </a:ext>
              </a:extLst>
            </p:cNvPr>
            <p:cNvSpPr/>
            <p:nvPr/>
          </p:nvSpPr>
          <p:spPr>
            <a:xfrm>
              <a:off x="4022273" y="1881988"/>
              <a:ext cx="2424184" cy="2448350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3009;p35">
            <a:extLst>
              <a:ext uri="{FF2B5EF4-FFF2-40B4-BE49-F238E27FC236}">
                <a16:creationId xmlns:a16="http://schemas.microsoft.com/office/drawing/2014/main" id="{9D2A2891-8B5B-09EC-F2CF-31003B1A27AA}"/>
              </a:ext>
            </a:extLst>
          </p:cNvPr>
          <p:cNvGrpSpPr/>
          <p:nvPr/>
        </p:nvGrpSpPr>
        <p:grpSpPr>
          <a:xfrm>
            <a:off x="5408400" y="1246506"/>
            <a:ext cx="1210187" cy="763454"/>
            <a:chOff x="5408400" y="1403456"/>
            <a:chExt cx="1210187" cy="763454"/>
          </a:xfrm>
        </p:grpSpPr>
        <p:sp>
          <p:nvSpPr>
            <p:cNvPr id="8" name="Google Shape;3010;p35">
              <a:extLst>
                <a:ext uri="{FF2B5EF4-FFF2-40B4-BE49-F238E27FC236}">
                  <a16:creationId xmlns:a16="http://schemas.microsoft.com/office/drawing/2014/main" id="{9B241A36-1FB0-6035-936F-5851EAE20DDC}"/>
                </a:ext>
              </a:extLst>
            </p:cNvPr>
            <p:cNvSpPr/>
            <p:nvPr/>
          </p:nvSpPr>
          <p:spPr>
            <a:xfrm>
              <a:off x="5478901" y="1403456"/>
              <a:ext cx="101335" cy="100056"/>
            </a:xfrm>
            <a:custGeom>
              <a:avLst/>
              <a:gdLst/>
              <a:ahLst/>
              <a:cxnLst/>
              <a:rect l="l" t="t" r="r" b="b"/>
              <a:pathLst>
                <a:path w="3013" h="2937" extrusionOk="0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11;p35">
              <a:extLst>
                <a:ext uri="{FF2B5EF4-FFF2-40B4-BE49-F238E27FC236}">
                  <a16:creationId xmlns:a16="http://schemas.microsoft.com/office/drawing/2014/main" id="{84DE77AD-1B6E-5C51-859D-1E9C655FED5E}"/>
                </a:ext>
              </a:extLst>
            </p:cNvPr>
            <p:cNvSpPr/>
            <p:nvPr/>
          </p:nvSpPr>
          <p:spPr>
            <a:xfrm>
              <a:off x="5408400" y="1967789"/>
              <a:ext cx="116974" cy="116783"/>
            </a:xfrm>
            <a:custGeom>
              <a:avLst/>
              <a:gdLst/>
              <a:ahLst/>
              <a:cxnLst/>
              <a:rect l="l" t="t" r="r" b="b"/>
              <a:pathLst>
                <a:path w="3478" h="3428" extrusionOk="0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12;p35">
              <a:extLst>
                <a:ext uri="{FF2B5EF4-FFF2-40B4-BE49-F238E27FC236}">
                  <a16:creationId xmlns:a16="http://schemas.microsoft.com/office/drawing/2014/main" id="{CF206816-B958-B828-346C-356EFE4D9AC7}"/>
                </a:ext>
              </a:extLst>
            </p:cNvPr>
            <p:cNvSpPr/>
            <p:nvPr/>
          </p:nvSpPr>
          <p:spPr>
            <a:xfrm>
              <a:off x="5622258" y="1526407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3080;p35">
            <a:extLst>
              <a:ext uri="{FF2B5EF4-FFF2-40B4-BE49-F238E27FC236}">
                <a16:creationId xmlns:a16="http://schemas.microsoft.com/office/drawing/2014/main" id="{C1AB1277-9933-75B9-D025-2F1D3D9060F2}"/>
              </a:ext>
            </a:extLst>
          </p:cNvPr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79" name="Google Shape;3081;p35">
              <a:extLst>
                <a:ext uri="{FF2B5EF4-FFF2-40B4-BE49-F238E27FC236}">
                  <a16:creationId xmlns:a16="http://schemas.microsoft.com/office/drawing/2014/main" id="{0EF8AEA0-662E-F937-1E36-C688655E2354}"/>
                </a:ext>
              </a:extLst>
            </p:cNvPr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082;p35">
              <a:extLst>
                <a:ext uri="{FF2B5EF4-FFF2-40B4-BE49-F238E27FC236}">
                  <a16:creationId xmlns:a16="http://schemas.microsoft.com/office/drawing/2014/main" id="{C8E2DD66-9BAB-B09F-32B7-A98E356D59DC}"/>
                </a:ext>
              </a:extLst>
            </p:cNvPr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083;p35">
              <a:extLst>
                <a:ext uri="{FF2B5EF4-FFF2-40B4-BE49-F238E27FC236}">
                  <a16:creationId xmlns:a16="http://schemas.microsoft.com/office/drawing/2014/main" id="{8DA832A1-5675-ABDD-D63E-E5063921F0E0}"/>
                </a:ext>
              </a:extLst>
            </p:cNvPr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084;p35">
              <a:extLst>
                <a:ext uri="{FF2B5EF4-FFF2-40B4-BE49-F238E27FC236}">
                  <a16:creationId xmlns:a16="http://schemas.microsoft.com/office/drawing/2014/main" id="{D9B44E03-FD81-AA3E-CA76-7BD926E4DE8F}"/>
                </a:ext>
              </a:extLst>
            </p:cNvPr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085;p35">
              <a:extLst>
                <a:ext uri="{FF2B5EF4-FFF2-40B4-BE49-F238E27FC236}">
                  <a16:creationId xmlns:a16="http://schemas.microsoft.com/office/drawing/2014/main" id="{93CE146C-B556-4703-D57E-B59E779DC47D}"/>
                </a:ext>
              </a:extLst>
            </p:cNvPr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086;p35">
              <a:extLst>
                <a:ext uri="{FF2B5EF4-FFF2-40B4-BE49-F238E27FC236}">
                  <a16:creationId xmlns:a16="http://schemas.microsoft.com/office/drawing/2014/main" id="{044BDFB3-DB27-8159-E1FE-9671313DE76A}"/>
                </a:ext>
              </a:extLst>
            </p:cNvPr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087;p35">
              <a:extLst>
                <a:ext uri="{FF2B5EF4-FFF2-40B4-BE49-F238E27FC236}">
                  <a16:creationId xmlns:a16="http://schemas.microsoft.com/office/drawing/2014/main" id="{97448CD8-3E75-3632-C566-78F102729747}"/>
                </a:ext>
              </a:extLst>
            </p:cNvPr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088;p35">
              <a:extLst>
                <a:ext uri="{FF2B5EF4-FFF2-40B4-BE49-F238E27FC236}">
                  <a16:creationId xmlns:a16="http://schemas.microsoft.com/office/drawing/2014/main" id="{60B5B0D9-86DA-D1FE-89EB-35E57D47C08E}"/>
                </a:ext>
              </a:extLst>
            </p:cNvPr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089;p35">
              <a:extLst>
                <a:ext uri="{FF2B5EF4-FFF2-40B4-BE49-F238E27FC236}">
                  <a16:creationId xmlns:a16="http://schemas.microsoft.com/office/drawing/2014/main" id="{F0EA6CF9-52CF-2D93-1AD1-79FC75A1D3BC}"/>
                </a:ext>
              </a:extLst>
            </p:cNvPr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090;p35">
              <a:extLst>
                <a:ext uri="{FF2B5EF4-FFF2-40B4-BE49-F238E27FC236}">
                  <a16:creationId xmlns:a16="http://schemas.microsoft.com/office/drawing/2014/main" id="{217B0B25-9DE0-39FC-93CC-AF074D4C184F}"/>
                </a:ext>
              </a:extLst>
            </p:cNvPr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091;p35">
              <a:extLst>
                <a:ext uri="{FF2B5EF4-FFF2-40B4-BE49-F238E27FC236}">
                  <a16:creationId xmlns:a16="http://schemas.microsoft.com/office/drawing/2014/main" id="{A680CE9E-A434-8802-1F52-AEDDAB340FA5}"/>
                </a:ext>
              </a:extLst>
            </p:cNvPr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092;p35">
              <a:extLst>
                <a:ext uri="{FF2B5EF4-FFF2-40B4-BE49-F238E27FC236}">
                  <a16:creationId xmlns:a16="http://schemas.microsoft.com/office/drawing/2014/main" id="{FDAA8535-2134-017D-B2BE-53BE657B8562}"/>
                </a:ext>
              </a:extLst>
            </p:cNvPr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093;p35">
              <a:extLst>
                <a:ext uri="{FF2B5EF4-FFF2-40B4-BE49-F238E27FC236}">
                  <a16:creationId xmlns:a16="http://schemas.microsoft.com/office/drawing/2014/main" id="{DBC123A4-100D-3385-FB75-FC721195E18A}"/>
                </a:ext>
              </a:extLst>
            </p:cNvPr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094;p35">
              <a:extLst>
                <a:ext uri="{FF2B5EF4-FFF2-40B4-BE49-F238E27FC236}">
                  <a16:creationId xmlns:a16="http://schemas.microsoft.com/office/drawing/2014/main" id="{2F3129A4-9D7F-19AF-F212-81B330D4B551}"/>
                </a:ext>
              </a:extLst>
            </p:cNvPr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095;p35">
              <a:extLst>
                <a:ext uri="{FF2B5EF4-FFF2-40B4-BE49-F238E27FC236}">
                  <a16:creationId xmlns:a16="http://schemas.microsoft.com/office/drawing/2014/main" id="{DEBE8BAF-CB2D-2601-C2FB-DD4745F8054D}"/>
                </a:ext>
              </a:extLst>
            </p:cNvPr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096;p35">
              <a:extLst>
                <a:ext uri="{FF2B5EF4-FFF2-40B4-BE49-F238E27FC236}">
                  <a16:creationId xmlns:a16="http://schemas.microsoft.com/office/drawing/2014/main" id="{DBF7D56A-0984-C86E-868C-7D97371EFB41}"/>
                </a:ext>
              </a:extLst>
            </p:cNvPr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097;p35">
              <a:extLst>
                <a:ext uri="{FF2B5EF4-FFF2-40B4-BE49-F238E27FC236}">
                  <a16:creationId xmlns:a16="http://schemas.microsoft.com/office/drawing/2014/main" id="{4C2FC2AA-248C-1993-91B2-DC6E562DB7C8}"/>
                </a:ext>
              </a:extLst>
            </p:cNvPr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98;p35">
              <a:extLst>
                <a:ext uri="{FF2B5EF4-FFF2-40B4-BE49-F238E27FC236}">
                  <a16:creationId xmlns:a16="http://schemas.microsoft.com/office/drawing/2014/main" id="{D52C8C50-98B3-20F2-A02C-727E0D098E77}"/>
                </a:ext>
              </a:extLst>
            </p:cNvPr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99;p35">
              <a:extLst>
                <a:ext uri="{FF2B5EF4-FFF2-40B4-BE49-F238E27FC236}">
                  <a16:creationId xmlns:a16="http://schemas.microsoft.com/office/drawing/2014/main" id="{E1D1273A-A294-1820-4BAF-B832B7CD3B25}"/>
                </a:ext>
              </a:extLst>
            </p:cNvPr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100;p35">
              <a:extLst>
                <a:ext uri="{FF2B5EF4-FFF2-40B4-BE49-F238E27FC236}">
                  <a16:creationId xmlns:a16="http://schemas.microsoft.com/office/drawing/2014/main" id="{76345D73-4427-1E8B-57BB-AB39F91C43D6}"/>
                </a:ext>
              </a:extLst>
            </p:cNvPr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101;p35">
              <a:extLst>
                <a:ext uri="{FF2B5EF4-FFF2-40B4-BE49-F238E27FC236}">
                  <a16:creationId xmlns:a16="http://schemas.microsoft.com/office/drawing/2014/main" id="{DD5AD2B4-E44F-1494-F0A2-8874EA4CE033}"/>
                </a:ext>
              </a:extLst>
            </p:cNvPr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02;p35">
              <a:extLst>
                <a:ext uri="{FF2B5EF4-FFF2-40B4-BE49-F238E27FC236}">
                  <a16:creationId xmlns:a16="http://schemas.microsoft.com/office/drawing/2014/main" id="{5C9A825B-A777-EBE3-C50D-C6EACF9B0CAD}"/>
                </a:ext>
              </a:extLst>
            </p:cNvPr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03;p35">
              <a:extLst>
                <a:ext uri="{FF2B5EF4-FFF2-40B4-BE49-F238E27FC236}">
                  <a16:creationId xmlns:a16="http://schemas.microsoft.com/office/drawing/2014/main" id="{DEAE550F-29F8-A280-C2F7-49DB6F670CDD}"/>
                </a:ext>
              </a:extLst>
            </p:cNvPr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04;p35">
              <a:extLst>
                <a:ext uri="{FF2B5EF4-FFF2-40B4-BE49-F238E27FC236}">
                  <a16:creationId xmlns:a16="http://schemas.microsoft.com/office/drawing/2014/main" id="{869C5329-1D5A-105B-BD50-9EEEBA57906D}"/>
                </a:ext>
              </a:extLst>
            </p:cNvPr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05;p35">
              <a:extLst>
                <a:ext uri="{FF2B5EF4-FFF2-40B4-BE49-F238E27FC236}">
                  <a16:creationId xmlns:a16="http://schemas.microsoft.com/office/drawing/2014/main" id="{A7A6B8B6-2B6D-2272-63C1-55CB5AEC5BCC}"/>
                </a:ext>
              </a:extLst>
            </p:cNvPr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06;p35">
              <a:extLst>
                <a:ext uri="{FF2B5EF4-FFF2-40B4-BE49-F238E27FC236}">
                  <a16:creationId xmlns:a16="http://schemas.microsoft.com/office/drawing/2014/main" id="{9D1DCE71-0901-4BE1-08D6-C9C1CA95A0A1}"/>
                </a:ext>
              </a:extLst>
            </p:cNvPr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07;p35">
              <a:extLst>
                <a:ext uri="{FF2B5EF4-FFF2-40B4-BE49-F238E27FC236}">
                  <a16:creationId xmlns:a16="http://schemas.microsoft.com/office/drawing/2014/main" id="{E47E21F1-6FE0-3CBD-C0C8-2B5E88965F96}"/>
                </a:ext>
              </a:extLst>
            </p:cNvPr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8;p35">
              <a:extLst>
                <a:ext uri="{FF2B5EF4-FFF2-40B4-BE49-F238E27FC236}">
                  <a16:creationId xmlns:a16="http://schemas.microsoft.com/office/drawing/2014/main" id="{67F423D5-A10F-8BAD-2540-D95A5BD4E51F}"/>
                </a:ext>
              </a:extLst>
            </p:cNvPr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09;p35">
              <a:extLst>
                <a:ext uri="{FF2B5EF4-FFF2-40B4-BE49-F238E27FC236}">
                  <a16:creationId xmlns:a16="http://schemas.microsoft.com/office/drawing/2014/main" id="{DA8D1BB5-9D7B-0C96-3358-F5921AFFCBF7}"/>
                </a:ext>
              </a:extLst>
            </p:cNvPr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10;p35">
              <a:extLst>
                <a:ext uri="{FF2B5EF4-FFF2-40B4-BE49-F238E27FC236}">
                  <a16:creationId xmlns:a16="http://schemas.microsoft.com/office/drawing/2014/main" id="{379659C1-5C94-0A8F-4CE3-86DB5CFBA97A}"/>
                </a:ext>
              </a:extLst>
            </p:cNvPr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11;p35">
              <a:extLst>
                <a:ext uri="{FF2B5EF4-FFF2-40B4-BE49-F238E27FC236}">
                  <a16:creationId xmlns:a16="http://schemas.microsoft.com/office/drawing/2014/main" id="{2D635C06-57C8-DB14-3636-DFFCA2B53907}"/>
                </a:ext>
              </a:extLst>
            </p:cNvPr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12;p35">
              <a:extLst>
                <a:ext uri="{FF2B5EF4-FFF2-40B4-BE49-F238E27FC236}">
                  <a16:creationId xmlns:a16="http://schemas.microsoft.com/office/drawing/2014/main" id="{0654E034-90A2-5B49-0CBD-8095D7E94025}"/>
                </a:ext>
              </a:extLst>
            </p:cNvPr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13;p35">
              <a:extLst>
                <a:ext uri="{FF2B5EF4-FFF2-40B4-BE49-F238E27FC236}">
                  <a16:creationId xmlns:a16="http://schemas.microsoft.com/office/drawing/2014/main" id="{E3F8A6F7-6384-B080-3321-61AFADC889E8}"/>
                </a:ext>
              </a:extLst>
            </p:cNvPr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14;p35">
              <a:extLst>
                <a:ext uri="{FF2B5EF4-FFF2-40B4-BE49-F238E27FC236}">
                  <a16:creationId xmlns:a16="http://schemas.microsoft.com/office/drawing/2014/main" id="{A3CC4185-B037-B5AF-B70A-8E11A934DE9E}"/>
                </a:ext>
              </a:extLst>
            </p:cNvPr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15;p35">
              <a:extLst>
                <a:ext uri="{FF2B5EF4-FFF2-40B4-BE49-F238E27FC236}">
                  <a16:creationId xmlns:a16="http://schemas.microsoft.com/office/drawing/2014/main" id="{46CEAA67-7A95-FB9B-3151-642125025D4D}"/>
                </a:ext>
              </a:extLst>
            </p:cNvPr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16;p35">
              <a:extLst>
                <a:ext uri="{FF2B5EF4-FFF2-40B4-BE49-F238E27FC236}">
                  <a16:creationId xmlns:a16="http://schemas.microsoft.com/office/drawing/2014/main" id="{D8494337-9C19-C208-275E-E0352F14EEFA}"/>
                </a:ext>
              </a:extLst>
            </p:cNvPr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17;p35">
              <a:extLst>
                <a:ext uri="{FF2B5EF4-FFF2-40B4-BE49-F238E27FC236}">
                  <a16:creationId xmlns:a16="http://schemas.microsoft.com/office/drawing/2014/main" id="{7B25E0A3-C541-0354-2189-BE447D0A49E3}"/>
                </a:ext>
              </a:extLst>
            </p:cNvPr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18;p35">
              <a:extLst>
                <a:ext uri="{FF2B5EF4-FFF2-40B4-BE49-F238E27FC236}">
                  <a16:creationId xmlns:a16="http://schemas.microsoft.com/office/drawing/2014/main" id="{4A8EDACE-22ED-4012-3DAB-AA0889A126EA}"/>
                </a:ext>
              </a:extLst>
            </p:cNvPr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19;p35">
              <a:extLst>
                <a:ext uri="{FF2B5EF4-FFF2-40B4-BE49-F238E27FC236}">
                  <a16:creationId xmlns:a16="http://schemas.microsoft.com/office/drawing/2014/main" id="{4ABD75E6-0EF5-0C6C-A14F-C8A5DDCD989D}"/>
                </a:ext>
              </a:extLst>
            </p:cNvPr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20;p35">
              <a:extLst>
                <a:ext uri="{FF2B5EF4-FFF2-40B4-BE49-F238E27FC236}">
                  <a16:creationId xmlns:a16="http://schemas.microsoft.com/office/drawing/2014/main" id="{86BE2440-0464-A41C-6C2C-37F9EFA5A5AD}"/>
                </a:ext>
              </a:extLst>
            </p:cNvPr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21;p35">
              <a:extLst>
                <a:ext uri="{FF2B5EF4-FFF2-40B4-BE49-F238E27FC236}">
                  <a16:creationId xmlns:a16="http://schemas.microsoft.com/office/drawing/2014/main" id="{B0AE8E9C-6601-5F39-2639-BE6C4F5C3B70}"/>
                </a:ext>
              </a:extLst>
            </p:cNvPr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22;p35">
              <a:extLst>
                <a:ext uri="{FF2B5EF4-FFF2-40B4-BE49-F238E27FC236}">
                  <a16:creationId xmlns:a16="http://schemas.microsoft.com/office/drawing/2014/main" id="{ED9DF9DB-1531-B032-337E-34F2E07E1124}"/>
                </a:ext>
              </a:extLst>
            </p:cNvPr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23;p35">
              <a:extLst>
                <a:ext uri="{FF2B5EF4-FFF2-40B4-BE49-F238E27FC236}">
                  <a16:creationId xmlns:a16="http://schemas.microsoft.com/office/drawing/2014/main" id="{D2CECB18-CE2C-F4FB-A3A1-EBEE710EF7A0}"/>
                </a:ext>
              </a:extLst>
            </p:cNvPr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24;p35">
              <a:extLst>
                <a:ext uri="{FF2B5EF4-FFF2-40B4-BE49-F238E27FC236}">
                  <a16:creationId xmlns:a16="http://schemas.microsoft.com/office/drawing/2014/main" id="{D889CAB9-4941-BB18-6863-7CBFA283C699}"/>
                </a:ext>
              </a:extLst>
            </p:cNvPr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25;p35">
              <a:extLst>
                <a:ext uri="{FF2B5EF4-FFF2-40B4-BE49-F238E27FC236}">
                  <a16:creationId xmlns:a16="http://schemas.microsoft.com/office/drawing/2014/main" id="{1ADB02D6-88C1-65B0-0C78-508DF27BC68D}"/>
                </a:ext>
              </a:extLst>
            </p:cNvPr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26;p35">
              <a:extLst>
                <a:ext uri="{FF2B5EF4-FFF2-40B4-BE49-F238E27FC236}">
                  <a16:creationId xmlns:a16="http://schemas.microsoft.com/office/drawing/2014/main" id="{EF6E0895-C4A0-B877-27E0-5124F25E8585}"/>
                </a:ext>
              </a:extLst>
            </p:cNvPr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27;p35">
              <a:extLst>
                <a:ext uri="{FF2B5EF4-FFF2-40B4-BE49-F238E27FC236}">
                  <a16:creationId xmlns:a16="http://schemas.microsoft.com/office/drawing/2014/main" id="{1AEA98A5-7ED5-A1E4-53D0-D136E92756C5}"/>
                </a:ext>
              </a:extLst>
            </p:cNvPr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28;p35">
              <a:extLst>
                <a:ext uri="{FF2B5EF4-FFF2-40B4-BE49-F238E27FC236}">
                  <a16:creationId xmlns:a16="http://schemas.microsoft.com/office/drawing/2014/main" id="{4280DDE5-359B-E17C-C7EC-96C03E5821D6}"/>
                </a:ext>
              </a:extLst>
            </p:cNvPr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29;p35">
              <a:extLst>
                <a:ext uri="{FF2B5EF4-FFF2-40B4-BE49-F238E27FC236}">
                  <a16:creationId xmlns:a16="http://schemas.microsoft.com/office/drawing/2014/main" id="{01DD86EA-F6A1-0F1F-5CE1-98E7D0930E71}"/>
                </a:ext>
              </a:extLst>
            </p:cNvPr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30;p35">
              <a:extLst>
                <a:ext uri="{FF2B5EF4-FFF2-40B4-BE49-F238E27FC236}">
                  <a16:creationId xmlns:a16="http://schemas.microsoft.com/office/drawing/2014/main" id="{6089AA20-A5A1-FA4A-C9E4-CFD4E23DF797}"/>
                </a:ext>
              </a:extLst>
            </p:cNvPr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31;p35">
              <a:extLst>
                <a:ext uri="{FF2B5EF4-FFF2-40B4-BE49-F238E27FC236}">
                  <a16:creationId xmlns:a16="http://schemas.microsoft.com/office/drawing/2014/main" id="{E656A39B-EC66-9245-E7F5-FA106F3BE1D5}"/>
                </a:ext>
              </a:extLst>
            </p:cNvPr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32;p35">
              <a:extLst>
                <a:ext uri="{FF2B5EF4-FFF2-40B4-BE49-F238E27FC236}">
                  <a16:creationId xmlns:a16="http://schemas.microsoft.com/office/drawing/2014/main" id="{6E26DE03-B3FA-9356-24AB-30D245A69169}"/>
                </a:ext>
              </a:extLst>
            </p:cNvPr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33;p35">
              <a:extLst>
                <a:ext uri="{FF2B5EF4-FFF2-40B4-BE49-F238E27FC236}">
                  <a16:creationId xmlns:a16="http://schemas.microsoft.com/office/drawing/2014/main" id="{A4FE2C13-F6BB-1AD8-6514-686DC294F74D}"/>
                </a:ext>
              </a:extLst>
            </p:cNvPr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34;p35">
              <a:extLst>
                <a:ext uri="{FF2B5EF4-FFF2-40B4-BE49-F238E27FC236}">
                  <a16:creationId xmlns:a16="http://schemas.microsoft.com/office/drawing/2014/main" id="{7C0CE54D-63C0-2F91-6C12-3921871CD59B}"/>
                </a:ext>
              </a:extLst>
            </p:cNvPr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35;p35">
              <a:extLst>
                <a:ext uri="{FF2B5EF4-FFF2-40B4-BE49-F238E27FC236}">
                  <a16:creationId xmlns:a16="http://schemas.microsoft.com/office/drawing/2014/main" id="{E4A40D55-A557-7199-279C-0602D0BD7FEC}"/>
                </a:ext>
              </a:extLst>
            </p:cNvPr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36;p35">
              <a:extLst>
                <a:ext uri="{FF2B5EF4-FFF2-40B4-BE49-F238E27FC236}">
                  <a16:creationId xmlns:a16="http://schemas.microsoft.com/office/drawing/2014/main" id="{BA8103A8-A41C-4FFD-6215-9C386B1C367D}"/>
                </a:ext>
              </a:extLst>
            </p:cNvPr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37;p35">
              <a:extLst>
                <a:ext uri="{FF2B5EF4-FFF2-40B4-BE49-F238E27FC236}">
                  <a16:creationId xmlns:a16="http://schemas.microsoft.com/office/drawing/2014/main" id="{9C12505D-5E17-C761-BF69-069EFE70A77C}"/>
                </a:ext>
              </a:extLst>
            </p:cNvPr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138;p35">
              <a:extLst>
                <a:ext uri="{FF2B5EF4-FFF2-40B4-BE49-F238E27FC236}">
                  <a16:creationId xmlns:a16="http://schemas.microsoft.com/office/drawing/2014/main" id="{1C68D5CB-A2A5-537D-D159-8CF67CDF0DCC}"/>
                </a:ext>
              </a:extLst>
            </p:cNvPr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39;p35">
              <a:extLst>
                <a:ext uri="{FF2B5EF4-FFF2-40B4-BE49-F238E27FC236}">
                  <a16:creationId xmlns:a16="http://schemas.microsoft.com/office/drawing/2014/main" id="{CF1E374C-0DA3-2482-2888-B79DAF55E02B}"/>
                </a:ext>
              </a:extLst>
            </p:cNvPr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40;p35">
              <a:extLst>
                <a:ext uri="{FF2B5EF4-FFF2-40B4-BE49-F238E27FC236}">
                  <a16:creationId xmlns:a16="http://schemas.microsoft.com/office/drawing/2014/main" id="{D46D0090-92F5-8DB3-D0A6-B92939D89FAF}"/>
                </a:ext>
              </a:extLst>
            </p:cNvPr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41;p35">
              <a:extLst>
                <a:ext uri="{FF2B5EF4-FFF2-40B4-BE49-F238E27FC236}">
                  <a16:creationId xmlns:a16="http://schemas.microsoft.com/office/drawing/2014/main" id="{0936B9C3-77E8-C282-2C85-3AC41882EF5F}"/>
                </a:ext>
              </a:extLst>
            </p:cNvPr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142;p35">
              <a:extLst>
                <a:ext uri="{FF2B5EF4-FFF2-40B4-BE49-F238E27FC236}">
                  <a16:creationId xmlns:a16="http://schemas.microsoft.com/office/drawing/2014/main" id="{3658AF61-2E4B-ABDD-B60C-3E862E80725E}"/>
                </a:ext>
              </a:extLst>
            </p:cNvPr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43;p35">
              <a:extLst>
                <a:ext uri="{FF2B5EF4-FFF2-40B4-BE49-F238E27FC236}">
                  <a16:creationId xmlns:a16="http://schemas.microsoft.com/office/drawing/2014/main" id="{89590074-8BEF-E9C8-AC55-87C93B2810DF}"/>
                </a:ext>
              </a:extLst>
            </p:cNvPr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144;p35">
              <a:extLst>
                <a:ext uri="{FF2B5EF4-FFF2-40B4-BE49-F238E27FC236}">
                  <a16:creationId xmlns:a16="http://schemas.microsoft.com/office/drawing/2014/main" id="{160DA344-4246-833D-698B-47B9A0CEF49E}"/>
                </a:ext>
              </a:extLst>
            </p:cNvPr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45;p35">
              <a:extLst>
                <a:ext uri="{FF2B5EF4-FFF2-40B4-BE49-F238E27FC236}">
                  <a16:creationId xmlns:a16="http://schemas.microsoft.com/office/drawing/2014/main" id="{E009E21C-CD17-EED3-EB41-2EFE9AE451C5}"/>
                </a:ext>
              </a:extLst>
            </p:cNvPr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46;p35">
              <a:extLst>
                <a:ext uri="{FF2B5EF4-FFF2-40B4-BE49-F238E27FC236}">
                  <a16:creationId xmlns:a16="http://schemas.microsoft.com/office/drawing/2014/main" id="{C0515B0F-2A80-4F19-BFCC-F671A6268263}"/>
                </a:ext>
              </a:extLst>
            </p:cNvPr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47;p35">
              <a:extLst>
                <a:ext uri="{FF2B5EF4-FFF2-40B4-BE49-F238E27FC236}">
                  <a16:creationId xmlns:a16="http://schemas.microsoft.com/office/drawing/2014/main" id="{B84FF882-0DF4-90AF-B48E-18B7F54A4634}"/>
                </a:ext>
              </a:extLst>
            </p:cNvPr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148;p35">
              <a:extLst>
                <a:ext uri="{FF2B5EF4-FFF2-40B4-BE49-F238E27FC236}">
                  <a16:creationId xmlns:a16="http://schemas.microsoft.com/office/drawing/2014/main" id="{766A19B3-541A-3867-8F90-92F2E32AEC32}"/>
                </a:ext>
              </a:extLst>
            </p:cNvPr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149;p35">
              <a:extLst>
                <a:ext uri="{FF2B5EF4-FFF2-40B4-BE49-F238E27FC236}">
                  <a16:creationId xmlns:a16="http://schemas.microsoft.com/office/drawing/2014/main" id="{14D54E25-750C-EB10-64F5-18EBFA3357F8}"/>
                </a:ext>
              </a:extLst>
            </p:cNvPr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150;p35">
              <a:extLst>
                <a:ext uri="{FF2B5EF4-FFF2-40B4-BE49-F238E27FC236}">
                  <a16:creationId xmlns:a16="http://schemas.microsoft.com/office/drawing/2014/main" id="{4BA08882-8FAC-7CF2-D7D5-5E4C4EC382B5}"/>
                </a:ext>
              </a:extLst>
            </p:cNvPr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151;p35">
              <a:extLst>
                <a:ext uri="{FF2B5EF4-FFF2-40B4-BE49-F238E27FC236}">
                  <a16:creationId xmlns:a16="http://schemas.microsoft.com/office/drawing/2014/main" id="{6318E92C-120A-8D93-5B54-FD15BA0B1056}"/>
                </a:ext>
              </a:extLst>
            </p:cNvPr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152;p35">
              <a:extLst>
                <a:ext uri="{FF2B5EF4-FFF2-40B4-BE49-F238E27FC236}">
                  <a16:creationId xmlns:a16="http://schemas.microsoft.com/office/drawing/2014/main" id="{B9302B2F-5415-BC16-BC04-0804ED07601D}"/>
                </a:ext>
              </a:extLst>
            </p:cNvPr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153;p35">
              <a:extLst>
                <a:ext uri="{FF2B5EF4-FFF2-40B4-BE49-F238E27FC236}">
                  <a16:creationId xmlns:a16="http://schemas.microsoft.com/office/drawing/2014/main" id="{C1699BF7-100E-05A4-A731-1A81A9D5F8B0}"/>
                </a:ext>
              </a:extLst>
            </p:cNvPr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3156;p35">
            <a:extLst>
              <a:ext uri="{FF2B5EF4-FFF2-40B4-BE49-F238E27FC236}">
                <a16:creationId xmlns:a16="http://schemas.microsoft.com/office/drawing/2014/main" id="{BBF5A2CF-C1DC-AB2B-1919-551EAD159AFD}"/>
              </a:ext>
            </a:extLst>
          </p:cNvPr>
          <p:cNvSpPr txBox="1"/>
          <p:nvPr/>
        </p:nvSpPr>
        <p:spPr>
          <a:xfrm>
            <a:off x="6824312" y="1505578"/>
            <a:ext cx="1877386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 sz="1050" dirty="0">
                <a:solidFill>
                  <a:schemeClr val="dk1"/>
                </a:solidFill>
                <a:latin typeface="Fira Sans"/>
              </a:rPr>
              <a:t>Performance Backdoor vs Clean model</a:t>
            </a:r>
            <a:endParaRPr lang="it-IT" dirty="0">
              <a:solidFill>
                <a:schemeClr val="dk1"/>
              </a:solidFill>
              <a:latin typeface="Fira Sans"/>
            </a:endParaRPr>
          </a:p>
        </p:txBody>
      </p:sp>
      <p:sp>
        <p:nvSpPr>
          <p:cNvPr id="157" name="Google Shape;3159;p35">
            <a:extLst>
              <a:ext uri="{FF2B5EF4-FFF2-40B4-BE49-F238E27FC236}">
                <a16:creationId xmlns:a16="http://schemas.microsoft.com/office/drawing/2014/main" id="{24CD35C0-6942-DC3E-537E-E3AF7137BC13}"/>
              </a:ext>
            </a:extLst>
          </p:cNvPr>
          <p:cNvSpPr txBox="1"/>
          <p:nvPr/>
        </p:nvSpPr>
        <p:spPr>
          <a:xfrm>
            <a:off x="6824312" y="4012910"/>
            <a:ext cx="1877386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sym typeface="Fira Sans"/>
              </a:rPr>
              <a:t>Comparison of all model</a:t>
            </a:r>
            <a:endParaRPr lang="it-IT" dirty="0">
              <a:solidFill>
                <a:schemeClr val="dk1"/>
              </a:solidFill>
              <a:latin typeface="Fira Sans"/>
            </a:endParaRPr>
          </a:p>
        </p:txBody>
      </p:sp>
      <p:sp>
        <p:nvSpPr>
          <p:cNvPr id="160" name="Google Shape;3162;p35">
            <a:extLst>
              <a:ext uri="{FF2B5EF4-FFF2-40B4-BE49-F238E27FC236}">
                <a16:creationId xmlns:a16="http://schemas.microsoft.com/office/drawing/2014/main" id="{C4668757-AE83-46E6-75F5-E3FC17DCAD16}"/>
              </a:ext>
            </a:extLst>
          </p:cNvPr>
          <p:cNvSpPr txBox="1"/>
          <p:nvPr/>
        </p:nvSpPr>
        <p:spPr>
          <a:xfrm>
            <a:off x="6824312" y="2729974"/>
            <a:ext cx="1877386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Fira Sans"/>
                <a:sym typeface="Fira Sans"/>
              </a:rPr>
              <a:t>Effectiveness of defenses</a:t>
            </a:r>
            <a:endParaRPr lang="it-IT" dirty="0">
              <a:solidFill>
                <a:schemeClr val="dk1"/>
              </a:solidFill>
              <a:latin typeface="Fira San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 sz="1200" dirty="0">
              <a:solidFill>
                <a:schemeClr val="dk1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161" name="CasellaDiTesto 160">
            <a:extLst>
              <a:ext uri="{FF2B5EF4-FFF2-40B4-BE49-F238E27FC236}">
                <a16:creationId xmlns:a16="http://schemas.microsoft.com/office/drawing/2014/main" id="{0E4F23B4-9605-3558-B6B0-C6F0D086CD7B}"/>
              </a:ext>
            </a:extLst>
          </p:cNvPr>
          <p:cNvSpPr txBox="1"/>
          <p:nvPr/>
        </p:nvSpPr>
        <p:spPr>
          <a:xfrm>
            <a:off x="6767404" y="1204349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  <a:latin typeface="Fira Sans" panose="020B0503050000020004" pitchFamily="34" charset="0"/>
              </a:rPr>
              <a:t>Performance</a:t>
            </a:r>
          </a:p>
        </p:txBody>
      </p:sp>
      <p:sp>
        <p:nvSpPr>
          <p:cNvPr id="162" name="CasellaDiTesto 161">
            <a:extLst>
              <a:ext uri="{FF2B5EF4-FFF2-40B4-BE49-F238E27FC236}">
                <a16:creationId xmlns:a16="http://schemas.microsoft.com/office/drawing/2014/main" id="{83FB477B-2254-FAAF-A1C3-81AC584A9BEA}"/>
              </a:ext>
            </a:extLst>
          </p:cNvPr>
          <p:cNvSpPr txBox="1"/>
          <p:nvPr/>
        </p:nvSpPr>
        <p:spPr>
          <a:xfrm>
            <a:off x="6824312" y="2434142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00B050"/>
                </a:solidFill>
                <a:latin typeface="Fira Sans" panose="020B0503050000020004" pitchFamily="34" charset="0"/>
              </a:rPr>
              <a:t>Effectiveness</a:t>
            </a:r>
            <a:endParaRPr lang="it-IT" b="1" dirty="0">
              <a:solidFill>
                <a:srgbClr val="00B050"/>
              </a:solidFill>
              <a:latin typeface="Fira Sans" panose="020B0503050000020004" pitchFamily="34" charset="0"/>
            </a:endParaRPr>
          </a:p>
        </p:txBody>
      </p:sp>
      <p:sp>
        <p:nvSpPr>
          <p:cNvPr id="163" name="CasellaDiTesto 162">
            <a:extLst>
              <a:ext uri="{FF2B5EF4-FFF2-40B4-BE49-F238E27FC236}">
                <a16:creationId xmlns:a16="http://schemas.microsoft.com/office/drawing/2014/main" id="{7B01EDFF-FA9D-FD92-AC53-8BF744604007}"/>
              </a:ext>
            </a:extLst>
          </p:cNvPr>
          <p:cNvSpPr txBox="1"/>
          <p:nvPr/>
        </p:nvSpPr>
        <p:spPr>
          <a:xfrm>
            <a:off x="6805877" y="3791810"/>
            <a:ext cx="1167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00B050"/>
                </a:solidFill>
                <a:latin typeface="Fira Sans" panose="020B0503050000020004" pitchFamily="34" charset="0"/>
              </a:rPr>
              <a:t>Comparison</a:t>
            </a:r>
            <a:endParaRPr lang="it-IT" b="1" dirty="0">
              <a:solidFill>
                <a:srgbClr val="00B050"/>
              </a:solidFill>
              <a:latin typeface="Fira Sans" panose="020B0503050000020004" pitchFamily="34" charset="0"/>
            </a:endParaRPr>
          </a:p>
        </p:txBody>
      </p:sp>
      <p:pic>
        <p:nvPicPr>
          <p:cNvPr id="165" name="Immagine 164">
            <a:extLst>
              <a:ext uri="{FF2B5EF4-FFF2-40B4-BE49-F238E27FC236}">
                <a16:creationId xmlns:a16="http://schemas.microsoft.com/office/drawing/2014/main" id="{CBBC2163-0896-9694-D9B7-A440C978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31" y="1423118"/>
            <a:ext cx="524660" cy="524660"/>
          </a:xfrm>
          <a:prstGeom prst="rect">
            <a:avLst/>
          </a:prstGeom>
        </p:spPr>
      </p:pic>
      <p:sp>
        <p:nvSpPr>
          <p:cNvPr id="3" name="Google Shape;3056;p35">
            <a:extLst>
              <a:ext uri="{FF2B5EF4-FFF2-40B4-BE49-F238E27FC236}">
                <a16:creationId xmlns:a16="http://schemas.microsoft.com/office/drawing/2014/main" id="{D5208C2F-BA76-EED4-2C7A-7CF79F39E754}"/>
              </a:ext>
            </a:extLst>
          </p:cNvPr>
          <p:cNvSpPr/>
          <p:nvPr/>
        </p:nvSpPr>
        <p:spPr>
          <a:xfrm>
            <a:off x="5416809" y="3723255"/>
            <a:ext cx="117377" cy="116749"/>
          </a:xfrm>
          <a:custGeom>
            <a:avLst/>
            <a:gdLst/>
            <a:ahLst/>
            <a:cxnLst/>
            <a:rect l="l" t="t" r="r" b="b"/>
            <a:pathLst>
              <a:path w="3490" h="3427" extrusionOk="0">
                <a:moveTo>
                  <a:pt x="1804" y="1"/>
                </a:moveTo>
                <a:cubicBezTo>
                  <a:pt x="1770" y="1"/>
                  <a:pt x="1735" y="21"/>
                  <a:pt x="1715" y="66"/>
                </a:cubicBezTo>
                <a:cubicBezTo>
                  <a:pt x="1620" y="351"/>
                  <a:pt x="1501" y="613"/>
                  <a:pt x="1358" y="875"/>
                </a:cubicBezTo>
                <a:cubicBezTo>
                  <a:pt x="1263" y="851"/>
                  <a:pt x="1191" y="828"/>
                  <a:pt x="1120" y="792"/>
                </a:cubicBezTo>
                <a:cubicBezTo>
                  <a:pt x="930" y="720"/>
                  <a:pt x="810" y="578"/>
                  <a:pt x="644" y="459"/>
                </a:cubicBezTo>
                <a:cubicBezTo>
                  <a:pt x="640" y="451"/>
                  <a:pt x="635" y="448"/>
                  <a:pt x="630" y="448"/>
                </a:cubicBezTo>
                <a:cubicBezTo>
                  <a:pt x="619" y="448"/>
                  <a:pt x="608" y="462"/>
                  <a:pt x="608" y="470"/>
                </a:cubicBezTo>
                <a:cubicBezTo>
                  <a:pt x="608" y="482"/>
                  <a:pt x="632" y="494"/>
                  <a:pt x="632" y="518"/>
                </a:cubicBezTo>
                <a:cubicBezTo>
                  <a:pt x="596" y="494"/>
                  <a:pt x="584" y="494"/>
                  <a:pt x="549" y="494"/>
                </a:cubicBezTo>
                <a:cubicBezTo>
                  <a:pt x="525" y="494"/>
                  <a:pt x="489" y="530"/>
                  <a:pt x="489" y="542"/>
                </a:cubicBezTo>
                <a:cubicBezTo>
                  <a:pt x="465" y="732"/>
                  <a:pt x="596" y="875"/>
                  <a:pt x="668" y="1030"/>
                </a:cubicBezTo>
                <a:cubicBezTo>
                  <a:pt x="727" y="1161"/>
                  <a:pt x="775" y="1304"/>
                  <a:pt x="810" y="1447"/>
                </a:cubicBezTo>
                <a:cubicBezTo>
                  <a:pt x="751" y="1482"/>
                  <a:pt x="703" y="1506"/>
                  <a:pt x="644" y="1518"/>
                </a:cubicBezTo>
                <a:cubicBezTo>
                  <a:pt x="453" y="1602"/>
                  <a:pt x="251" y="1602"/>
                  <a:pt x="60" y="1625"/>
                </a:cubicBezTo>
                <a:cubicBezTo>
                  <a:pt x="48" y="1625"/>
                  <a:pt x="48" y="1661"/>
                  <a:pt x="60" y="1661"/>
                </a:cubicBezTo>
                <a:cubicBezTo>
                  <a:pt x="72" y="1673"/>
                  <a:pt x="96" y="1673"/>
                  <a:pt x="108" y="1673"/>
                </a:cubicBezTo>
                <a:cubicBezTo>
                  <a:pt x="72" y="1685"/>
                  <a:pt x="60" y="1709"/>
                  <a:pt x="37" y="1721"/>
                </a:cubicBezTo>
                <a:cubicBezTo>
                  <a:pt x="13" y="1732"/>
                  <a:pt x="1" y="1780"/>
                  <a:pt x="13" y="1804"/>
                </a:cubicBezTo>
                <a:cubicBezTo>
                  <a:pt x="120" y="1971"/>
                  <a:pt x="310" y="1971"/>
                  <a:pt x="477" y="2030"/>
                </a:cubicBezTo>
                <a:cubicBezTo>
                  <a:pt x="584" y="2078"/>
                  <a:pt x="691" y="2137"/>
                  <a:pt x="787" y="2197"/>
                </a:cubicBezTo>
                <a:cubicBezTo>
                  <a:pt x="751" y="2399"/>
                  <a:pt x="668" y="2602"/>
                  <a:pt x="549" y="2756"/>
                </a:cubicBezTo>
                <a:cubicBezTo>
                  <a:pt x="482" y="2851"/>
                  <a:pt x="581" y="2975"/>
                  <a:pt x="678" y="2975"/>
                </a:cubicBezTo>
                <a:cubicBezTo>
                  <a:pt x="703" y="2975"/>
                  <a:pt x="729" y="2967"/>
                  <a:pt x="751" y="2947"/>
                </a:cubicBezTo>
                <a:cubicBezTo>
                  <a:pt x="930" y="2816"/>
                  <a:pt x="1120" y="2733"/>
                  <a:pt x="1311" y="2685"/>
                </a:cubicBezTo>
                <a:cubicBezTo>
                  <a:pt x="1465" y="2875"/>
                  <a:pt x="1561" y="3102"/>
                  <a:pt x="1608" y="3328"/>
                </a:cubicBezTo>
                <a:cubicBezTo>
                  <a:pt x="1614" y="3393"/>
                  <a:pt x="1677" y="3426"/>
                  <a:pt x="1742" y="3426"/>
                </a:cubicBezTo>
                <a:cubicBezTo>
                  <a:pt x="1808" y="3426"/>
                  <a:pt x="1876" y="3393"/>
                  <a:pt x="1894" y="3328"/>
                </a:cubicBezTo>
                <a:cubicBezTo>
                  <a:pt x="1930" y="3090"/>
                  <a:pt x="2013" y="2864"/>
                  <a:pt x="2144" y="2649"/>
                </a:cubicBezTo>
                <a:cubicBezTo>
                  <a:pt x="2370" y="2697"/>
                  <a:pt x="2573" y="2804"/>
                  <a:pt x="2787" y="2935"/>
                </a:cubicBezTo>
                <a:cubicBezTo>
                  <a:pt x="2812" y="2955"/>
                  <a:pt x="2839" y="2964"/>
                  <a:pt x="2866" y="2964"/>
                </a:cubicBezTo>
                <a:cubicBezTo>
                  <a:pt x="2984" y="2964"/>
                  <a:pt x="3102" y="2803"/>
                  <a:pt x="3025" y="2697"/>
                </a:cubicBezTo>
                <a:cubicBezTo>
                  <a:pt x="2894" y="2506"/>
                  <a:pt x="2799" y="2292"/>
                  <a:pt x="2751" y="2078"/>
                </a:cubicBezTo>
                <a:cubicBezTo>
                  <a:pt x="2930" y="1971"/>
                  <a:pt x="3132" y="1911"/>
                  <a:pt x="3335" y="1875"/>
                </a:cubicBezTo>
                <a:cubicBezTo>
                  <a:pt x="3338" y="1876"/>
                  <a:pt x="3341" y="1876"/>
                  <a:pt x="3344" y="1876"/>
                </a:cubicBezTo>
                <a:cubicBezTo>
                  <a:pt x="3489" y="1876"/>
                  <a:pt x="3486" y="1601"/>
                  <a:pt x="3323" y="1566"/>
                </a:cubicBezTo>
                <a:cubicBezTo>
                  <a:pt x="3108" y="1542"/>
                  <a:pt x="2918" y="1471"/>
                  <a:pt x="2739" y="1363"/>
                </a:cubicBezTo>
                <a:cubicBezTo>
                  <a:pt x="2799" y="1125"/>
                  <a:pt x="2894" y="899"/>
                  <a:pt x="3049" y="697"/>
                </a:cubicBezTo>
                <a:cubicBezTo>
                  <a:pt x="3098" y="618"/>
                  <a:pt x="3057" y="530"/>
                  <a:pt x="2981" y="530"/>
                </a:cubicBezTo>
                <a:cubicBezTo>
                  <a:pt x="2965" y="530"/>
                  <a:pt x="2948" y="534"/>
                  <a:pt x="2930" y="542"/>
                </a:cubicBezTo>
                <a:cubicBezTo>
                  <a:pt x="2692" y="661"/>
                  <a:pt x="2442" y="768"/>
                  <a:pt x="2192" y="840"/>
                </a:cubicBezTo>
                <a:cubicBezTo>
                  <a:pt x="2037" y="613"/>
                  <a:pt x="1942" y="375"/>
                  <a:pt x="1906" y="101"/>
                </a:cubicBezTo>
                <a:cubicBezTo>
                  <a:pt x="1899" y="39"/>
                  <a:pt x="1852" y="1"/>
                  <a:pt x="18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3057;p35">
            <a:extLst>
              <a:ext uri="{FF2B5EF4-FFF2-40B4-BE49-F238E27FC236}">
                <a16:creationId xmlns:a16="http://schemas.microsoft.com/office/drawing/2014/main" id="{46541BE9-7799-63FF-BE88-459081C7FC99}"/>
              </a:ext>
            </a:extLst>
          </p:cNvPr>
          <p:cNvSpPr/>
          <p:nvPr/>
        </p:nvSpPr>
        <p:spPr>
          <a:xfrm>
            <a:off x="5622258" y="3823210"/>
            <a:ext cx="996329" cy="640503"/>
          </a:xfrm>
          <a:custGeom>
            <a:avLst/>
            <a:gdLst/>
            <a:ahLst/>
            <a:cxnLst/>
            <a:rect l="l" t="t" r="r" b="b"/>
            <a:pathLst>
              <a:path w="29624" h="18801" extrusionOk="0">
                <a:moveTo>
                  <a:pt x="1406" y="1"/>
                </a:moveTo>
                <a:cubicBezTo>
                  <a:pt x="632" y="1"/>
                  <a:pt x="1" y="644"/>
                  <a:pt x="1" y="1418"/>
                </a:cubicBezTo>
                <a:lnTo>
                  <a:pt x="1" y="17384"/>
                </a:lnTo>
                <a:cubicBezTo>
                  <a:pt x="1" y="18158"/>
                  <a:pt x="632" y="18801"/>
                  <a:pt x="1406" y="18801"/>
                </a:cubicBezTo>
                <a:lnTo>
                  <a:pt x="28207" y="18801"/>
                </a:lnTo>
                <a:cubicBezTo>
                  <a:pt x="28992" y="18801"/>
                  <a:pt x="29623" y="18182"/>
                  <a:pt x="29623" y="17408"/>
                </a:cubicBezTo>
                <a:lnTo>
                  <a:pt x="29623" y="1418"/>
                </a:lnTo>
                <a:cubicBezTo>
                  <a:pt x="29623" y="644"/>
                  <a:pt x="28992" y="1"/>
                  <a:pt x="282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3022;p35">
            <a:extLst>
              <a:ext uri="{FF2B5EF4-FFF2-40B4-BE49-F238E27FC236}">
                <a16:creationId xmlns:a16="http://schemas.microsoft.com/office/drawing/2014/main" id="{A877124F-AEB0-F76D-DA81-AB6C67D913D3}"/>
              </a:ext>
            </a:extLst>
          </p:cNvPr>
          <p:cNvSpPr/>
          <p:nvPr/>
        </p:nvSpPr>
        <p:spPr>
          <a:xfrm>
            <a:off x="5421447" y="2607259"/>
            <a:ext cx="100931" cy="100227"/>
          </a:xfrm>
          <a:custGeom>
            <a:avLst/>
            <a:gdLst/>
            <a:ahLst/>
            <a:cxnLst/>
            <a:rect l="l" t="t" r="r" b="b"/>
            <a:pathLst>
              <a:path w="3001" h="2942" extrusionOk="0">
                <a:moveTo>
                  <a:pt x="1568" y="0"/>
                </a:moveTo>
                <a:cubicBezTo>
                  <a:pt x="1536" y="0"/>
                  <a:pt x="1504" y="20"/>
                  <a:pt x="1488" y="67"/>
                </a:cubicBezTo>
                <a:cubicBezTo>
                  <a:pt x="1381" y="412"/>
                  <a:pt x="1238" y="757"/>
                  <a:pt x="988" y="1019"/>
                </a:cubicBezTo>
                <a:cubicBezTo>
                  <a:pt x="869" y="1150"/>
                  <a:pt x="726" y="1257"/>
                  <a:pt x="560" y="1317"/>
                </a:cubicBezTo>
                <a:cubicBezTo>
                  <a:pt x="393" y="1376"/>
                  <a:pt x="226" y="1376"/>
                  <a:pt x="48" y="1400"/>
                </a:cubicBezTo>
                <a:cubicBezTo>
                  <a:pt x="36" y="1400"/>
                  <a:pt x="36" y="1436"/>
                  <a:pt x="48" y="1436"/>
                </a:cubicBezTo>
                <a:cubicBezTo>
                  <a:pt x="72" y="1436"/>
                  <a:pt x="84" y="1448"/>
                  <a:pt x="95" y="1448"/>
                </a:cubicBezTo>
                <a:cubicBezTo>
                  <a:pt x="84" y="1472"/>
                  <a:pt x="48" y="1472"/>
                  <a:pt x="36" y="1483"/>
                </a:cubicBezTo>
                <a:cubicBezTo>
                  <a:pt x="24" y="1495"/>
                  <a:pt x="0" y="1531"/>
                  <a:pt x="24" y="1555"/>
                </a:cubicBezTo>
                <a:cubicBezTo>
                  <a:pt x="107" y="1686"/>
                  <a:pt x="274" y="1686"/>
                  <a:pt x="429" y="1745"/>
                </a:cubicBezTo>
                <a:cubicBezTo>
                  <a:pt x="584" y="1805"/>
                  <a:pt x="738" y="1900"/>
                  <a:pt x="857" y="2007"/>
                </a:cubicBezTo>
                <a:cubicBezTo>
                  <a:pt x="1107" y="2210"/>
                  <a:pt x="1346" y="2519"/>
                  <a:pt x="1393" y="2853"/>
                </a:cubicBezTo>
                <a:cubicBezTo>
                  <a:pt x="1399" y="2912"/>
                  <a:pt x="1456" y="2942"/>
                  <a:pt x="1512" y="2942"/>
                </a:cubicBezTo>
                <a:cubicBezTo>
                  <a:pt x="1569" y="2942"/>
                  <a:pt x="1625" y="2912"/>
                  <a:pt x="1631" y="2853"/>
                </a:cubicBezTo>
                <a:cubicBezTo>
                  <a:pt x="1738" y="2210"/>
                  <a:pt x="2215" y="1722"/>
                  <a:pt x="2846" y="1626"/>
                </a:cubicBezTo>
                <a:cubicBezTo>
                  <a:pt x="3001" y="1603"/>
                  <a:pt x="3001" y="1352"/>
                  <a:pt x="2870" y="1329"/>
                </a:cubicBezTo>
                <a:cubicBezTo>
                  <a:pt x="2239" y="1222"/>
                  <a:pt x="1750" y="721"/>
                  <a:pt x="1655" y="79"/>
                </a:cubicBezTo>
                <a:cubicBezTo>
                  <a:pt x="1648" y="32"/>
                  <a:pt x="1608" y="0"/>
                  <a:pt x="15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3024;p35">
            <a:extLst>
              <a:ext uri="{FF2B5EF4-FFF2-40B4-BE49-F238E27FC236}">
                <a16:creationId xmlns:a16="http://schemas.microsoft.com/office/drawing/2014/main" id="{7E8CAF64-30B5-BE09-69F8-716B4E63AE72}"/>
              </a:ext>
            </a:extLst>
          </p:cNvPr>
          <p:cNvSpPr/>
          <p:nvPr/>
        </p:nvSpPr>
        <p:spPr>
          <a:xfrm>
            <a:off x="5624070" y="2596527"/>
            <a:ext cx="996329" cy="640094"/>
          </a:xfrm>
          <a:custGeom>
            <a:avLst/>
            <a:gdLst/>
            <a:ahLst/>
            <a:cxnLst/>
            <a:rect l="l" t="t" r="r" b="b"/>
            <a:pathLst>
              <a:path w="29624" h="18789" extrusionOk="0">
                <a:moveTo>
                  <a:pt x="1406" y="1"/>
                </a:moveTo>
                <a:cubicBezTo>
                  <a:pt x="632" y="1"/>
                  <a:pt x="1" y="632"/>
                  <a:pt x="1" y="1406"/>
                </a:cubicBezTo>
                <a:lnTo>
                  <a:pt x="1" y="17384"/>
                </a:lnTo>
                <a:cubicBezTo>
                  <a:pt x="1" y="18158"/>
                  <a:pt x="632" y="18789"/>
                  <a:pt x="1406" y="18789"/>
                </a:cubicBezTo>
                <a:lnTo>
                  <a:pt x="28207" y="18789"/>
                </a:lnTo>
                <a:cubicBezTo>
                  <a:pt x="28992" y="18789"/>
                  <a:pt x="29623" y="18170"/>
                  <a:pt x="29623" y="17384"/>
                </a:cubicBezTo>
                <a:lnTo>
                  <a:pt x="29623" y="1406"/>
                </a:lnTo>
                <a:cubicBezTo>
                  <a:pt x="29623" y="632"/>
                  <a:pt x="28992" y="1"/>
                  <a:pt x="282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Immagine 166">
            <a:extLst>
              <a:ext uri="{FF2B5EF4-FFF2-40B4-BE49-F238E27FC236}">
                <a16:creationId xmlns:a16="http://schemas.microsoft.com/office/drawing/2014/main" id="{2F658BF3-CB95-D164-F9D2-B32A2930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94" y="3857161"/>
            <a:ext cx="484851" cy="484851"/>
          </a:xfrm>
          <a:prstGeom prst="rect">
            <a:avLst/>
          </a:prstGeom>
        </p:spPr>
      </p:pic>
      <p:pic>
        <p:nvPicPr>
          <p:cNvPr id="168" name="Immagine 167">
            <a:extLst>
              <a:ext uri="{FF2B5EF4-FFF2-40B4-BE49-F238E27FC236}">
                <a16:creationId xmlns:a16="http://schemas.microsoft.com/office/drawing/2014/main" id="{5FC4E58A-8D2F-50C1-1AA3-D25BC12E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652" y="2713804"/>
            <a:ext cx="405540" cy="4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0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00BCE1-B19F-D153-EACD-103B9508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Fira Sans" panose="020B0503050000020004" pitchFamily="34" charset="0"/>
              </a:rPr>
              <a:t>Performance</a:t>
            </a:r>
            <a:r>
              <a:rPr lang="it-IT" dirty="0"/>
              <a:t> Backdoor vs </a:t>
            </a:r>
            <a:r>
              <a:rPr lang="it-IT" dirty="0" err="1"/>
              <a:t>Clean</a:t>
            </a:r>
            <a:endParaRPr lang="it-IT" dirty="0"/>
          </a:p>
        </p:txBody>
      </p:sp>
      <p:pic>
        <p:nvPicPr>
          <p:cNvPr id="3" name="Immagine 2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4A0BCAB-ACD5-8686-C787-5C9152AF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68" y="927262"/>
            <a:ext cx="2935313" cy="1942824"/>
          </a:xfrm>
          <a:prstGeom prst="rect">
            <a:avLst/>
          </a:prstGeom>
        </p:spPr>
      </p:pic>
      <p:pic>
        <p:nvPicPr>
          <p:cNvPr id="4" name="Immagine 3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40B4EF18-240B-C003-C01A-87A68AA06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68" y="2906881"/>
            <a:ext cx="3050609" cy="201913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770F641-7688-C5B3-A58A-AA4D22DB35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25" y="902119"/>
            <a:ext cx="3176246" cy="210229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7CA04D1-E42E-DFBF-7647-21A7D44908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46398" y="3041207"/>
            <a:ext cx="3176246" cy="210229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F76A8CF-7304-25EA-43C2-B278452E6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54246A3-A0C4-C418-0E43-AD142F23B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105748E-A212-5215-D6BF-506A9FE58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5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E3327-84C2-774A-AAF2-DC393B91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1826B37B-A78E-6D72-F278-4F5C062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23" y="981481"/>
            <a:ext cx="3446375" cy="1987827"/>
          </a:xfrm>
          <a:prstGeom prst="rect">
            <a:avLst/>
          </a:prstGeom>
        </p:spPr>
      </p:pic>
      <p:pic>
        <p:nvPicPr>
          <p:cNvPr id="13" name="Immagine 12" descr="Immagine che contiene linea, diagramm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0629F1C5-AF3E-4AEA-833D-7883D984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04" y="3299775"/>
            <a:ext cx="4218847" cy="137999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63F031-E9D4-1B0F-0921-960AB832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0B050"/>
                </a:solidFill>
                <a:latin typeface="Fira Sans" panose="020B0503050000020004" pitchFamily="34" charset="0"/>
              </a:rPr>
              <a:t>Effectiveness</a:t>
            </a:r>
            <a:r>
              <a:rPr lang="it-IT" dirty="0"/>
              <a:t> of defense: </a:t>
            </a:r>
            <a:r>
              <a:rPr lang="it-IT" dirty="0" err="1"/>
              <a:t>Accurancy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D7E6006-42A7-2074-9F4F-F7AC2387C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D282295-FD9D-98B4-94FC-CF748BFDA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45EB656-2DB3-0441-3C22-D528218CD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  <p:pic>
        <p:nvPicPr>
          <p:cNvPr id="11" name="Immagine 1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0CBAE1F5-0E36-2DE5-EBE8-866CAC45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6034" y="865325"/>
            <a:ext cx="3849146" cy="2220140"/>
          </a:xfrm>
          <a:prstGeom prst="rect">
            <a:avLst/>
          </a:prstGeom>
        </p:spPr>
      </p:pic>
      <p:pic>
        <p:nvPicPr>
          <p:cNvPr id="17" name="Immagine 16" descr="Immagine che contiene diagramma, Diagramma, linea, testo&#10;&#10;Il contenuto generato dall'IA potrebbe non essere corretto.">
            <a:extLst>
              <a:ext uri="{FF2B5EF4-FFF2-40B4-BE49-F238E27FC236}">
                <a16:creationId xmlns:a16="http://schemas.microsoft.com/office/drawing/2014/main" id="{C5A5D806-36A8-BC8B-B028-C6BD1137B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365" y="3271346"/>
            <a:ext cx="4382635" cy="14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50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3F1E6-90CD-4081-A5D8-2A09ACA72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Diagramma, diagramma, linea, Carattere&#10;&#10;Il contenuto generato dall'IA potrebbe non essere corretto.">
            <a:extLst>
              <a:ext uri="{FF2B5EF4-FFF2-40B4-BE49-F238E27FC236}">
                <a16:creationId xmlns:a16="http://schemas.microsoft.com/office/drawing/2014/main" id="{87A11D60-5801-8531-A49D-6C8495C8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38" y="3368447"/>
            <a:ext cx="4531994" cy="1482428"/>
          </a:xfrm>
          <a:prstGeom prst="rect">
            <a:avLst/>
          </a:prstGeom>
        </p:spPr>
      </p:pic>
      <p:pic>
        <p:nvPicPr>
          <p:cNvPr id="4" name="Immagine 3" descr="Immagine che contiene Diagramma, schermata, testo, linea&#10;&#10;Il contenuto generato dall'IA potrebbe non essere corretto.">
            <a:extLst>
              <a:ext uri="{FF2B5EF4-FFF2-40B4-BE49-F238E27FC236}">
                <a16:creationId xmlns:a16="http://schemas.microsoft.com/office/drawing/2014/main" id="{AAADC12B-0EAC-B4FB-AE2B-543CF977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1065377"/>
            <a:ext cx="3494315" cy="201547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07ABFE0-63CA-3A8B-2DDB-76218C16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0B050"/>
                </a:solidFill>
                <a:latin typeface="Fira Sans" panose="020B0503050000020004" pitchFamily="34" charset="0"/>
              </a:rPr>
              <a:t>Effectiveness</a:t>
            </a:r>
            <a:r>
              <a:rPr lang="it-IT" dirty="0"/>
              <a:t> of defense: F1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9EB58E2-2A09-7271-BDA4-A2D35124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E1B8B09-A887-39D3-2F8B-C419452D0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58207C1-9A79-67F3-1573-23D523D54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  <p:pic>
        <p:nvPicPr>
          <p:cNvPr id="6" name="Immagine 5" descr="Immagine che contiene schermata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90445A7-47EF-2D32-F35C-AFE063495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" y="3410480"/>
            <a:ext cx="4257583" cy="1392667"/>
          </a:xfrm>
          <a:prstGeom prst="rect">
            <a:avLst/>
          </a:prstGeom>
        </p:spPr>
      </p:pic>
      <p:pic>
        <p:nvPicPr>
          <p:cNvPr id="16" name="Immagine 15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84175931-9D10-A07C-675D-E640153C7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083" y="987285"/>
            <a:ext cx="3765097" cy="21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11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D780F-7246-E32A-CE6C-D2B30211F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A1188A-0E42-4B24-5ADD-5D92914C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0B050"/>
                </a:solidFill>
                <a:latin typeface="Fira Sans" panose="020B0503050000020004" pitchFamily="34" charset="0"/>
              </a:rPr>
              <a:t>Comparison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models: F1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63A388-8EBA-AC24-7D16-0BEBB68E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E3CE802-F851-66A7-C632-54461CAE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E95252A-6BBE-61A1-FB73-3AED76B5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  <p:pic>
        <p:nvPicPr>
          <p:cNvPr id="5" name="Immagine 4" descr="Immagine che contiene linea, Diagramm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4AE2F3CE-02E1-BA11-D84B-34FE30498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148" y="1342535"/>
            <a:ext cx="4341484" cy="2458430"/>
          </a:xfrm>
          <a:prstGeom prst="rect">
            <a:avLst/>
          </a:prstGeom>
        </p:spPr>
      </p:pic>
      <p:pic>
        <p:nvPicPr>
          <p:cNvPr id="11" name="Immagine 10" descr="Immagine che contiene linea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12A33EB-9DBE-E66F-0D69-DB7B90575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53405"/>
            <a:ext cx="4341483" cy="245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16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8A7D7DF-E154-1086-ABE6-68F76C7A2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numer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9363C1E-A128-C64B-9556-DA8F6731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79" y="1374178"/>
            <a:ext cx="4537709" cy="3288693"/>
          </a:xfrm>
          <a:prstGeom prst="rect">
            <a:avLst/>
          </a:prstGeom>
        </p:spPr>
      </p:pic>
      <p:pic>
        <p:nvPicPr>
          <p:cNvPr id="3" name="Immagine 2" descr="Immagine che contiene testo, numer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4BE8FB9-2D22-A915-B5C9-93EA857F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310"/>
            <a:ext cx="4534897" cy="346415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D48D8-DEC5-64E6-72A5-A628F7C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More Data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ADFE94-F844-31CE-B53B-129C44FF5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F51F09F-1042-8716-60E9-64A1FDBC9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D0EB229-729C-304D-B700-7757882E8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61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DD48775-5A79-F4A4-4A55-9037DDA7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oftware, numero, schermata&#10;&#10;Il contenuto generato dall'IA potrebbe non essere corretto.">
            <a:extLst>
              <a:ext uri="{FF2B5EF4-FFF2-40B4-BE49-F238E27FC236}">
                <a16:creationId xmlns:a16="http://schemas.microsoft.com/office/drawing/2014/main" id="{8AA939AE-BA8C-A84F-25D6-70C7D457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9" y="875634"/>
            <a:ext cx="5186525" cy="3010991"/>
          </a:xfrm>
          <a:prstGeom prst="rect">
            <a:avLst/>
          </a:prstGeom>
        </p:spPr>
      </p:pic>
      <p:pic>
        <p:nvPicPr>
          <p:cNvPr id="12" name="Immagine 11" descr="Immagine che contiene testo, software, Icona del computer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1813B63F-66DC-A708-7435-7867D0A8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549" y="2682620"/>
            <a:ext cx="5186525" cy="30109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28C721-756E-D586-1ED1-55C49121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Raw</a:t>
            </a:r>
            <a:r>
              <a:rPr lang="it-IT" dirty="0"/>
              <a:t> Data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6E91B6-26FD-36FA-F7A9-71BDC65ED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F99AF5-3247-4B33-4E13-AE7D3A6C0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73F7460-9084-9945-E15E-18BA6EA1E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6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C6130246-1DE2-2826-C692-88647BA7C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3F060094-873D-0466-5E94-EAB6E8915B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aphicFrame>
        <p:nvGraphicFramePr>
          <p:cNvPr id="2" name="Google Shape;446;p20">
            <a:extLst>
              <a:ext uri="{FF2B5EF4-FFF2-40B4-BE49-F238E27FC236}">
                <a16:creationId xmlns:a16="http://schemas.microsoft.com/office/drawing/2014/main" id="{EE41BA71-3A33-F601-A0C0-FF2B62FC8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697639"/>
              </p:ext>
            </p:extLst>
          </p:nvPr>
        </p:nvGraphicFramePr>
        <p:xfrm>
          <a:off x="665673" y="1378796"/>
          <a:ext cx="7812653" cy="3110653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704971">
                  <a:extLst>
                    <a:ext uri="{9D8B030D-6E8A-4147-A177-3AD203B41FA5}">
                      <a16:colId xmlns:a16="http://schemas.microsoft.com/office/drawing/2014/main" val="1326870316"/>
                    </a:ext>
                  </a:extLst>
                </a:gridCol>
                <a:gridCol w="2672285">
                  <a:extLst>
                    <a:ext uri="{9D8B030D-6E8A-4147-A177-3AD203B41FA5}">
                      <a16:colId xmlns:a16="http://schemas.microsoft.com/office/drawing/2014/main" val="2323022297"/>
                    </a:ext>
                  </a:extLst>
                </a:gridCol>
                <a:gridCol w="2435397">
                  <a:extLst>
                    <a:ext uri="{9D8B030D-6E8A-4147-A177-3AD203B41FA5}">
                      <a16:colId xmlns:a16="http://schemas.microsoft.com/office/drawing/2014/main" val="538477411"/>
                    </a:ext>
                  </a:extLst>
                </a:gridCol>
              </a:tblGrid>
              <a:tr h="1041373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Positive recovery in most configurations, consistent overall effectiveness</a:t>
                      </a:r>
                      <a:endParaRPr lang="en-US">
                        <a:latin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</a:rPr>
                        <a:t>ISOLATION FOREST</a:t>
                      </a:r>
                      <a:endParaRPr sz="1200"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Positive recovery in only half of configurations, obvious limitations</a:t>
                      </a:r>
                      <a:endParaRPr>
                        <a:latin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373">
                <a:tc>
                  <a:txBody>
                    <a:bodyPr/>
                    <a:lstStyle/>
                    <a:p>
                      <a:pPr marL="0" marR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Severe uniform degradation, no effective configuration found</a:t>
                      </a:r>
                      <a:endParaRPr>
                        <a:latin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GAUSSIAN NOISE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6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Universal catastrophic collapse, exhaustive parameter search ineffective</a:t>
                      </a:r>
                      <a:endParaRPr>
                        <a:latin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907">
                <a:tc>
                  <a:txBody>
                    <a:bodyPr/>
                    <a:lstStyle/>
                    <a:p>
                      <a:pPr marL="0" marR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Severe F1 collapse, positive recovery in only a minority of configurations</a:t>
                      </a:r>
                      <a:endParaRPr lang="en-US" err="1">
                        <a:latin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WEIGHT PRUNING</a:t>
                      </a:r>
                      <a:endParaRPr lang="it-IT"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Even worse F1 collapse, only one positive configuration</a:t>
                      </a:r>
                      <a:endParaRPr lang="en-US">
                        <a:latin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463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>
          <a:extLst>
            <a:ext uri="{FF2B5EF4-FFF2-40B4-BE49-F238E27FC236}">
              <a16:creationId xmlns:a16="http://schemas.microsoft.com/office/drawing/2014/main" id="{449AC927-9BEF-C453-B68E-B3E39C55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>
            <a:extLst>
              <a:ext uri="{FF2B5EF4-FFF2-40B4-BE49-F238E27FC236}">
                <a16:creationId xmlns:a16="http://schemas.microsoft.com/office/drawing/2014/main" id="{511CCB69-51E0-12A3-8795-97EAE94D9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/>
              <a:t>Conclusions</a:t>
            </a:r>
            <a:endParaRPr/>
          </a:p>
        </p:txBody>
      </p:sp>
      <p:sp>
        <p:nvSpPr>
          <p:cNvPr id="2" name="Google Shape;2203;p31">
            <a:extLst>
              <a:ext uri="{FF2B5EF4-FFF2-40B4-BE49-F238E27FC236}">
                <a16:creationId xmlns:a16="http://schemas.microsoft.com/office/drawing/2014/main" id="{3880D2C8-E3F4-5613-6E02-DA583D69C5E3}"/>
              </a:ext>
            </a:extLst>
          </p:cNvPr>
          <p:cNvSpPr/>
          <p:nvPr/>
        </p:nvSpPr>
        <p:spPr>
          <a:xfrm>
            <a:off x="763050" y="1349870"/>
            <a:ext cx="1686038" cy="3337413"/>
          </a:xfrm>
          <a:custGeom>
            <a:avLst/>
            <a:gdLst/>
            <a:ahLst/>
            <a:cxnLst/>
            <a:rect l="l" t="t" r="r" b="b"/>
            <a:pathLst>
              <a:path w="47185" h="58377" extrusionOk="0">
                <a:moveTo>
                  <a:pt x="0" y="1"/>
                </a:moveTo>
                <a:lnTo>
                  <a:pt x="0" y="58377"/>
                </a:lnTo>
                <a:lnTo>
                  <a:pt x="47185" y="58377"/>
                </a:lnTo>
                <a:lnTo>
                  <a:pt x="4718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05;p31">
            <a:extLst>
              <a:ext uri="{FF2B5EF4-FFF2-40B4-BE49-F238E27FC236}">
                <a16:creationId xmlns:a16="http://schemas.microsoft.com/office/drawing/2014/main" id="{65B623E1-0F37-D7D7-EE1F-7C0FF483BB53}"/>
              </a:ext>
            </a:extLst>
          </p:cNvPr>
          <p:cNvSpPr/>
          <p:nvPr/>
        </p:nvSpPr>
        <p:spPr>
          <a:xfrm>
            <a:off x="927263" y="1562585"/>
            <a:ext cx="1357192" cy="1357192"/>
          </a:xfrm>
          <a:custGeom>
            <a:avLst/>
            <a:gdLst/>
            <a:ahLst/>
            <a:cxnLst/>
            <a:rect l="l" t="t" r="r" b="b"/>
            <a:pathLst>
              <a:path w="37982" h="37982" extrusionOk="0">
                <a:moveTo>
                  <a:pt x="37981" y="18991"/>
                </a:moveTo>
                <a:cubicBezTo>
                  <a:pt x="37981" y="29469"/>
                  <a:pt x="29480" y="37982"/>
                  <a:pt x="18991" y="37982"/>
                </a:cubicBezTo>
                <a:cubicBezTo>
                  <a:pt x="8501" y="37982"/>
                  <a:pt x="0" y="29469"/>
                  <a:pt x="0" y="18991"/>
                </a:cubicBezTo>
                <a:cubicBezTo>
                  <a:pt x="0" y="8502"/>
                  <a:pt x="8501" y="1"/>
                  <a:pt x="18991" y="1"/>
                </a:cubicBezTo>
                <a:cubicBezTo>
                  <a:pt x="29480" y="1"/>
                  <a:pt x="37981" y="8502"/>
                  <a:pt x="37981" y="189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27;p31">
            <a:extLst>
              <a:ext uri="{FF2B5EF4-FFF2-40B4-BE49-F238E27FC236}">
                <a16:creationId xmlns:a16="http://schemas.microsoft.com/office/drawing/2014/main" id="{06DBBF8C-331E-0CA1-8A32-A2CCED76C946}"/>
              </a:ext>
            </a:extLst>
          </p:cNvPr>
          <p:cNvSpPr txBox="1"/>
          <p:nvPr/>
        </p:nvSpPr>
        <p:spPr>
          <a:xfrm>
            <a:off x="771698" y="3332270"/>
            <a:ext cx="1682837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it-IT" sz="1100" b="1">
                <a:latin typeface="Fira Sans"/>
                <a:ea typeface="Fira Sans"/>
                <a:cs typeface="Fira Sans"/>
                <a:sym typeface="Fira Sans"/>
              </a:rPr>
              <a:t>ENVIRONMENT</a:t>
            </a:r>
            <a:endParaRPr lang="it-IT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2228;p31">
            <a:extLst>
              <a:ext uri="{FF2B5EF4-FFF2-40B4-BE49-F238E27FC236}">
                <a16:creationId xmlns:a16="http://schemas.microsoft.com/office/drawing/2014/main" id="{914EDE3B-638A-0896-F248-36A1B1C933CA}"/>
              </a:ext>
            </a:extLst>
          </p:cNvPr>
          <p:cNvSpPr txBox="1"/>
          <p:nvPr/>
        </p:nvSpPr>
        <p:spPr>
          <a:xfrm>
            <a:off x="750933" y="3812570"/>
            <a:ext cx="1704162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en-US" sz="900">
                <a:latin typeface="Fira Sans"/>
                <a:ea typeface="Fira Sans"/>
                <a:cs typeface="Fira Sans"/>
                <a:sym typeface="Fira Sans"/>
              </a:rPr>
              <a:t>Computational resources profoundly influence effectiveness and backdoor patterns</a:t>
            </a:r>
            <a:endParaRPr lang="en-US" sz="9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2231;p31">
            <a:extLst>
              <a:ext uri="{FF2B5EF4-FFF2-40B4-BE49-F238E27FC236}">
                <a16:creationId xmlns:a16="http://schemas.microsoft.com/office/drawing/2014/main" id="{56181129-47E0-8FC9-E6E3-EECFC587CE47}"/>
              </a:ext>
            </a:extLst>
          </p:cNvPr>
          <p:cNvSpPr/>
          <p:nvPr/>
        </p:nvSpPr>
        <p:spPr>
          <a:xfrm>
            <a:off x="2740048" y="1349870"/>
            <a:ext cx="1686503" cy="3337413"/>
          </a:xfrm>
          <a:custGeom>
            <a:avLst/>
            <a:gdLst/>
            <a:ahLst/>
            <a:cxnLst/>
            <a:rect l="l" t="t" r="r" b="b"/>
            <a:pathLst>
              <a:path w="47198" h="58377" extrusionOk="0">
                <a:moveTo>
                  <a:pt x="1" y="1"/>
                </a:moveTo>
                <a:lnTo>
                  <a:pt x="1" y="58377"/>
                </a:lnTo>
                <a:lnTo>
                  <a:pt x="47197" y="58377"/>
                </a:lnTo>
                <a:lnTo>
                  <a:pt x="471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33;p31">
            <a:extLst>
              <a:ext uri="{FF2B5EF4-FFF2-40B4-BE49-F238E27FC236}">
                <a16:creationId xmlns:a16="http://schemas.microsoft.com/office/drawing/2014/main" id="{02248AE8-F920-D665-9D3C-68DE5D09D501}"/>
              </a:ext>
            </a:extLst>
          </p:cNvPr>
          <p:cNvSpPr/>
          <p:nvPr/>
        </p:nvSpPr>
        <p:spPr>
          <a:xfrm>
            <a:off x="2904264" y="1562585"/>
            <a:ext cx="1357192" cy="1357192"/>
          </a:xfrm>
          <a:custGeom>
            <a:avLst/>
            <a:gdLst/>
            <a:ahLst/>
            <a:cxnLst/>
            <a:rect l="l" t="t" r="r" b="b"/>
            <a:pathLst>
              <a:path w="37982" h="37982" extrusionOk="0">
                <a:moveTo>
                  <a:pt x="37981" y="18991"/>
                </a:moveTo>
                <a:cubicBezTo>
                  <a:pt x="37981" y="29469"/>
                  <a:pt x="29480" y="37982"/>
                  <a:pt x="18991" y="37982"/>
                </a:cubicBezTo>
                <a:cubicBezTo>
                  <a:pt x="8502" y="37982"/>
                  <a:pt x="1" y="29469"/>
                  <a:pt x="1" y="18991"/>
                </a:cubicBezTo>
                <a:cubicBezTo>
                  <a:pt x="1" y="8502"/>
                  <a:pt x="8502" y="1"/>
                  <a:pt x="18991" y="1"/>
                </a:cubicBezTo>
                <a:cubicBezTo>
                  <a:pt x="29480" y="1"/>
                  <a:pt x="37981" y="8502"/>
                  <a:pt x="37981" y="189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51;p31">
            <a:extLst>
              <a:ext uri="{FF2B5EF4-FFF2-40B4-BE49-F238E27FC236}">
                <a16:creationId xmlns:a16="http://schemas.microsoft.com/office/drawing/2014/main" id="{7FE83DFE-A058-7E9E-5C9E-D123200BE020}"/>
              </a:ext>
            </a:extLst>
          </p:cNvPr>
          <p:cNvSpPr txBox="1"/>
          <p:nvPr/>
        </p:nvSpPr>
        <p:spPr>
          <a:xfrm>
            <a:off x="2899786" y="3332295"/>
            <a:ext cx="1349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it-IT" sz="1100" b="1">
                <a:latin typeface="Fira Sans"/>
                <a:ea typeface="Fira Sans"/>
                <a:cs typeface="Fira Sans"/>
                <a:sym typeface="Fira Sans"/>
              </a:rPr>
              <a:t>BACKDOOR</a:t>
            </a:r>
            <a:endParaRPr sz="11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" name="Google Shape;2252;p31">
            <a:extLst>
              <a:ext uri="{FF2B5EF4-FFF2-40B4-BE49-F238E27FC236}">
                <a16:creationId xmlns:a16="http://schemas.microsoft.com/office/drawing/2014/main" id="{9D4388F5-1864-982B-B62A-B4EA8E94CEC5}"/>
              </a:ext>
            </a:extLst>
          </p:cNvPr>
          <p:cNvSpPr txBox="1"/>
          <p:nvPr/>
        </p:nvSpPr>
        <p:spPr>
          <a:xfrm>
            <a:off x="2740050" y="3812570"/>
            <a:ext cx="1686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en-US" sz="900">
                <a:latin typeface="Fira Sans"/>
                <a:ea typeface="Fira Sans"/>
                <a:cs typeface="Fira Sans"/>
                <a:sym typeface="Fira Sans"/>
              </a:rPr>
              <a:t>Can degrade, improve, or behave non-monotonically depending on configuration</a:t>
            </a:r>
            <a:endParaRPr sz="9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" name="Google Shape;2255;p31">
            <a:extLst>
              <a:ext uri="{FF2B5EF4-FFF2-40B4-BE49-F238E27FC236}">
                <a16:creationId xmlns:a16="http://schemas.microsoft.com/office/drawing/2014/main" id="{1BD0F04A-8C1B-07B5-0E95-10AC01A64A8A}"/>
              </a:ext>
            </a:extLst>
          </p:cNvPr>
          <p:cNvSpPr/>
          <p:nvPr/>
        </p:nvSpPr>
        <p:spPr>
          <a:xfrm>
            <a:off x="4717082" y="1349870"/>
            <a:ext cx="1686467" cy="3337413"/>
          </a:xfrm>
          <a:custGeom>
            <a:avLst/>
            <a:gdLst/>
            <a:ahLst/>
            <a:cxnLst/>
            <a:rect l="l" t="t" r="r" b="b"/>
            <a:pathLst>
              <a:path w="47197" h="58377" extrusionOk="0">
                <a:moveTo>
                  <a:pt x="0" y="1"/>
                </a:moveTo>
                <a:lnTo>
                  <a:pt x="0" y="58377"/>
                </a:lnTo>
                <a:lnTo>
                  <a:pt x="47196" y="58377"/>
                </a:lnTo>
                <a:lnTo>
                  <a:pt x="4719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57;p31">
            <a:extLst>
              <a:ext uri="{FF2B5EF4-FFF2-40B4-BE49-F238E27FC236}">
                <a16:creationId xmlns:a16="http://schemas.microsoft.com/office/drawing/2014/main" id="{DFF4C598-FD6D-A1D6-6A46-8790F73890FC}"/>
              </a:ext>
            </a:extLst>
          </p:cNvPr>
          <p:cNvSpPr/>
          <p:nvPr/>
        </p:nvSpPr>
        <p:spPr>
          <a:xfrm>
            <a:off x="4881692" y="1562585"/>
            <a:ext cx="1357192" cy="1357192"/>
          </a:xfrm>
          <a:custGeom>
            <a:avLst/>
            <a:gdLst/>
            <a:ahLst/>
            <a:cxnLst/>
            <a:rect l="l" t="t" r="r" b="b"/>
            <a:pathLst>
              <a:path w="37982" h="37982" extrusionOk="0">
                <a:moveTo>
                  <a:pt x="37982" y="18991"/>
                </a:moveTo>
                <a:cubicBezTo>
                  <a:pt x="37982" y="29469"/>
                  <a:pt x="29481" y="37982"/>
                  <a:pt x="18991" y="37982"/>
                </a:cubicBezTo>
                <a:cubicBezTo>
                  <a:pt x="8502" y="37982"/>
                  <a:pt x="1" y="29469"/>
                  <a:pt x="1" y="18991"/>
                </a:cubicBezTo>
                <a:cubicBezTo>
                  <a:pt x="1" y="8502"/>
                  <a:pt x="8502" y="1"/>
                  <a:pt x="18991" y="1"/>
                </a:cubicBezTo>
                <a:cubicBezTo>
                  <a:pt x="29481" y="1"/>
                  <a:pt x="37982" y="8502"/>
                  <a:pt x="37982" y="189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73;p31">
            <a:extLst>
              <a:ext uri="{FF2B5EF4-FFF2-40B4-BE49-F238E27FC236}">
                <a16:creationId xmlns:a16="http://schemas.microsoft.com/office/drawing/2014/main" id="{403FA124-5D26-D794-F055-D05C7E328D10}"/>
              </a:ext>
            </a:extLst>
          </p:cNvPr>
          <p:cNvSpPr txBox="1"/>
          <p:nvPr/>
        </p:nvSpPr>
        <p:spPr>
          <a:xfrm>
            <a:off x="4885380" y="3332270"/>
            <a:ext cx="1349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it-IT" sz="1100" b="1">
                <a:latin typeface="Fira Sans"/>
                <a:ea typeface="Fira Sans"/>
                <a:cs typeface="Fira Sans"/>
                <a:sym typeface="Fira Sans"/>
              </a:rPr>
              <a:t>DEFENSES</a:t>
            </a:r>
            <a:endParaRPr sz="11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" name="Google Shape;2274;p31">
            <a:extLst>
              <a:ext uri="{FF2B5EF4-FFF2-40B4-BE49-F238E27FC236}">
                <a16:creationId xmlns:a16="http://schemas.microsoft.com/office/drawing/2014/main" id="{3DF2294C-DA3C-A0C8-6380-259C5870C744}"/>
              </a:ext>
            </a:extLst>
          </p:cNvPr>
          <p:cNvSpPr txBox="1"/>
          <p:nvPr/>
        </p:nvSpPr>
        <p:spPr>
          <a:xfrm flipH="1">
            <a:off x="4717075" y="3812570"/>
            <a:ext cx="1686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en-US" sz="900">
                <a:latin typeface="Fira Sans"/>
                <a:ea typeface="Fira Sans"/>
                <a:cs typeface="Fira Sans"/>
                <a:sym typeface="Fira Sans"/>
              </a:rPr>
              <a:t>Only Isolation Forest is effective; Pruning is unsuitable, Noise is devastating</a:t>
            </a:r>
            <a:endParaRPr sz="9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2277;p31">
            <a:extLst>
              <a:ext uri="{FF2B5EF4-FFF2-40B4-BE49-F238E27FC236}">
                <a16:creationId xmlns:a16="http://schemas.microsoft.com/office/drawing/2014/main" id="{169ADB50-74E6-9905-D5FE-7349CFFF2189}"/>
              </a:ext>
            </a:extLst>
          </p:cNvPr>
          <p:cNvSpPr/>
          <p:nvPr/>
        </p:nvSpPr>
        <p:spPr>
          <a:xfrm>
            <a:off x="6694510" y="1349870"/>
            <a:ext cx="1686467" cy="3337413"/>
          </a:xfrm>
          <a:custGeom>
            <a:avLst/>
            <a:gdLst/>
            <a:ahLst/>
            <a:cxnLst/>
            <a:rect l="l" t="t" r="r" b="b"/>
            <a:pathLst>
              <a:path w="47197" h="58377" extrusionOk="0">
                <a:moveTo>
                  <a:pt x="0" y="1"/>
                </a:moveTo>
                <a:lnTo>
                  <a:pt x="0" y="58377"/>
                </a:lnTo>
                <a:lnTo>
                  <a:pt x="47197" y="58377"/>
                </a:lnTo>
                <a:lnTo>
                  <a:pt x="471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279;p31">
            <a:extLst>
              <a:ext uri="{FF2B5EF4-FFF2-40B4-BE49-F238E27FC236}">
                <a16:creationId xmlns:a16="http://schemas.microsoft.com/office/drawing/2014/main" id="{18175875-D951-F65E-73AE-0C48F7441F8C}"/>
              </a:ext>
            </a:extLst>
          </p:cNvPr>
          <p:cNvSpPr/>
          <p:nvPr/>
        </p:nvSpPr>
        <p:spPr>
          <a:xfrm>
            <a:off x="6858728" y="1562585"/>
            <a:ext cx="1357192" cy="1357192"/>
          </a:xfrm>
          <a:custGeom>
            <a:avLst/>
            <a:gdLst/>
            <a:ahLst/>
            <a:cxnLst/>
            <a:rect l="l" t="t" r="r" b="b"/>
            <a:pathLst>
              <a:path w="37982" h="37982" extrusionOk="0">
                <a:moveTo>
                  <a:pt x="37981" y="18991"/>
                </a:moveTo>
                <a:cubicBezTo>
                  <a:pt x="37981" y="29469"/>
                  <a:pt x="29480" y="37982"/>
                  <a:pt x="18991" y="37982"/>
                </a:cubicBezTo>
                <a:cubicBezTo>
                  <a:pt x="8501" y="37982"/>
                  <a:pt x="0" y="29469"/>
                  <a:pt x="0" y="18991"/>
                </a:cubicBezTo>
                <a:cubicBezTo>
                  <a:pt x="0" y="8502"/>
                  <a:pt x="8501" y="1"/>
                  <a:pt x="18991" y="1"/>
                </a:cubicBezTo>
                <a:cubicBezTo>
                  <a:pt x="29480" y="1"/>
                  <a:pt x="37981" y="8502"/>
                  <a:pt x="37981" y="18991"/>
                </a:cubicBezTo>
                <a:close/>
              </a:path>
            </a:pathLst>
          </a:custGeom>
          <a:solidFill>
            <a:srgbClr val="72B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97;p31">
            <a:extLst>
              <a:ext uri="{FF2B5EF4-FFF2-40B4-BE49-F238E27FC236}">
                <a16:creationId xmlns:a16="http://schemas.microsoft.com/office/drawing/2014/main" id="{B4D897D2-D9F6-2F74-F72A-E85CEBAF6FDC}"/>
              </a:ext>
            </a:extLst>
          </p:cNvPr>
          <p:cNvSpPr txBox="1"/>
          <p:nvPr/>
        </p:nvSpPr>
        <p:spPr>
          <a:xfrm>
            <a:off x="6795655" y="3332270"/>
            <a:ext cx="1482436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it-IT" sz="1200" b="1">
                <a:latin typeface="Fira Sans"/>
                <a:ea typeface="Fira Sans"/>
                <a:cs typeface="Fira Sans"/>
                <a:sym typeface="Fira Sans"/>
              </a:rPr>
              <a:t>IMPLICATION</a:t>
            </a:r>
            <a:endParaRPr sz="12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" name="Google Shape;2298;p31">
            <a:extLst>
              <a:ext uri="{FF2B5EF4-FFF2-40B4-BE49-F238E27FC236}">
                <a16:creationId xmlns:a16="http://schemas.microsoft.com/office/drawing/2014/main" id="{DC10FF97-611E-5FAB-3C71-303C93652515}"/>
              </a:ext>
            </a:extLst>
          </p:cNvPr>
          <p:cNvSpPr txBox="1"/>
          <p:nvPr/>
        </p:nvSpPr>
        <p:spPr>
          <a:xfrm flipH="1">
            <a:off x="6510254" y="3512675"/>
            <a:ext cx="2053238" cy="11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algn="ctr"/>
            <a:r>
              <a:rPr lang="en-US" sz="900">
                <a:latin typeface="Fira Sans" panose="020B0503050000020004" pitchFamily="34" charset="0"/>
              </a:rPr>
              <a:t>Interesting phenomena (3% increase, small triggers) warrant further investigation into model optimization.</a:t>
            </a:r>
            <a:endParaRPr sz="1000">
              <a:solidFill>
                <a:srgbClr val="000000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916A38B-E8E4-0320-3B70-307C24F0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54" y="1878021"/>
            <a:ext cx="726319" cy="72631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8CC1B6AC-D526-2873-45D4-36A5E1A4B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926" y="1796186"/>
            <a:ext cx="843119" cy="843119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3DD02D92-FFA2-C3E0-3ACF-B86925C3C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212" y="1906407"/>
            <a:ext cx="751725" cy="751725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87619A51-32DF-420B-D763-AB1EC8BB0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879" y="1906407"/>
            <a:ext cx="727988" cy="72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58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CA8AA7-0306-B816-3050-74889801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Bibliography</a:t>
            </a:r>
            <a:endParaRPr lang="it-IT" dirty="0"/>
          </a:p>
        </p:txBody>
      </p:sp>
      <p:pic>
        <p:nvPicPr>
          <p:cNvPr id="5" name="Segnaposto contenuto 4" descr="Immagine che contiene testo, schermata, software, Sito Web&#10;&#10;Il contenuto generato dall'IA potrebbe non essere corretto.">
            <a:extLst>
              <a:ext uri="{FF2B5EF4-FFF2-40B4-BE49-F238E27FC236}">
                <a16:creationId xmlns:a16="http://schemas.microsoft.com/office/drawing/2014/main" id="{9F2633FF-620D-AEAC-48C3-D286238C2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55" y="1163411"/>
            <a:ext cx="3238573" cy="3416300"/>
          </a:xfrm>
        </p:spPr>
      </p:pic>
      <p:pic>
        <p:nvPicPr>
          <p:cNvPr id="7" name="Immagine 6" descr="Immagine che contiene testo, schermata, software, computer&#10;&#10;Il contenuto generato dall'IA potrebbe non essere corretto.">
            <a:extLst>
              <a:ext uri="{FF2B5EF4-FFF2-40B4-BE49-F238E27FC236}">
                <a16:creationId xmlns:a16="http://schemas.microsoft.com/office/drawing/2014/main" id="{307DF342-FC3B-2F79-227D-D5649D45C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85" y="1163411"/>
            <a:ext cx="323857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1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A3B-0365-1FDE-52AC-ADD13A89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1E86F-E10D-7E2B-BECD-7839AC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DE0679-F091-3BB3-0333-BB0FA905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663251"/>
            <a:ext cx="3477985" cy="3041271"/>
          </a:xfrm>
        </p:spPr>
        <p:txBody>
          <a:bodyPr/>
          <a:lstStyle/>
          <a:p>
            <a:r>
              <a:rPr lang="en-US" sz="1400" dirty="0"/>
              <a:t>Subnetworks contain “optimal” value (winning tickets)</a:t>
            </a:r>
          </a:p>
          <a:p>
            <a:pPr lvl="1"/>
            <a:r>
              <a:rPr lang="en-US" sz="1000" dirty="0"/>
              <a:t>These subnetworks have values very similar to those of the same network at the end of training. </a:t>
            </a:r>
          </a:p>
          <a:p>
            <a:r>
              <a:rPr lang="en-US" sz="1400" dirty="0"/>
              <a:t>These subnetworks are robust to noise and perturbations</a:t>
            </a:r>
          </a:p>
          <a:p>
            <a:endParaRPr lang="en-US" sz="1400" dirty="0"/>
          </a:p>
          <a:p>
            <a:r>
              <a:rPr lang="en-US" sz="1400" dirty="0"/>
              <a:t>Have better results in less training time</a:t>
            </a:r>
            <a:endParaRPr lang="it-IT" sz="1400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1882B413-46F0-8F3D-E02A-0CD5CB9F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5" y="16632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4025AEB-F756-2D03-1CDF-F03A9532549B}"/>
              </a:ext>
            </a:extLst>
          </p:cNvPr>
          <p:cNvSpPr/>
          <p:nvPr/>
        </p:nvSpPr>
        <p:spPr>
          <a:xfrm>
            <a:off x="5302251" y="19780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31119E4B-72A7-A16E-B9C3-75912D6B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7" y="27250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09E781-E52D-7961-F779-F2DB60E47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025"/>
            <a:ext cx="8229600" cy="572700"/>
          </a:xfrm>
        </p:spPr>
        <p:txBody>
          <a:bodyPr/>
          <a:lstStyle/>
          <a:p>
            <a:r>
              <a:rPr lang="it-IT" dirty="0"/>
              <a:t>Thanks for the </a:t>
            </a:r>
            <a:r>
              <a:rPr lang="en-US" noProof="0" dirty="0"/>
              <a:t>attention</a:t>
            </a:r>
            <a:endParaRPr lang="it-IT" dirty="0"/>
          </a:p>
        </p:txBody>
      </p:sp>
      <p:grpSp>
        <p:nvGrpSpPr>
          <p:cNvPr id="3" name="Google Shape;1960;p30">
            <a:extLst>
              <a:ext uri="{FF2B5EF4-FFF2-40B4-BE49-F238E27FC236}">
                <a16:creationId xmlns:a16="http://schemas.microsoft.com/office/drawing/2014/main" id="{D603DE4D-4EF7-C090-7406-9BC4487129B9}"/>
              </a:ext>
            </a:extLst>
          </p:cNvPr>
          <p:cNvGrpSpPr/>
          <p:nvPr/>
        </p:nvGrpSpPr>
        <p:grpSpPr>
          <a:xfrm>
            <a:off x="6741394" y="1437405"/>
            <a:ext cx="2120311" cy="2125153"/>
            <a:chOff x="4103636" y="1310849"/>
            <a:chExt cx="2120311" cy="2125153"/>
          </a:xfrm>
        </p:grpSpPr>
        <p:sp>
          <p:nvSpPr>
            <p:cNvPr id="4" name="Google Shape;1961;p30">
              <a:extLst>
                <a:ext uri="{FF2B5EF4-FFF2-40B4-BE49-F238E27FC236}">
                  <a16:creationId xmlns:a16="http://schemas.microsoft.com/office/drawing/2014/main" id="{B366C23E-8BBD-DF10-8960-2E4738FFC350}"/>
                </a:ext>
              </a:extLst>
            </p:cNvPr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62;p30">
              <a:extLst>
                <a:ext uri="{FF2B5EF4-FFF2-40B4-BE49-F238E27FC236}">
                  <a16:creationId xmlns:a16="http://schemas.microsoft.com/office/drawing/2014/main" id="{747EB89E-8F5A-035F-8C7A-9D982C5EC6DA}"/>
                </a:ext>
              </a:extLst>
            </p:cNvPr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63;p30">
              <a:extLst>
                <a:ext uri="{FF2B5EF4-FFF2-40B4-BE49-F238E27FC236}">
                  <a16:creationId xmlns:a16="http://schemas.microsoft.com/office/drawing/2014/main" id="{60876B1A-5576-867F-AA42-2A00CB132BEE}"/>
                </a:ext>
              </a:extLst>
            </p:cNvPr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4;p30">
              <a:extLst>
                <a:ext uri="{FF2B5EF4-FFF2-40B4-BE49-F238E27FC236}">
                  <a16:creationId xmlns:a16="http://schemas.microsoft.com/office/drawing/2014/main" id="{CCAC4B24-5AB9-93AF-7E3B-B7AE1DFBB1CB}"/>
                </a:ext>
              </a:extLst>
            </p:cNvPr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5;p30">
              <a:extLst>
                <a:ext uri="{FF2B5EF4-FFF2-40B4-BE49-F238E27FC236}">
                  <a16:creationId xmlns:a16="http://schemas.microsoft.com/office/drawing/2014/main" id="{E95627B8-492E-00A0-C384-397CE762D9E6}"/>
                </a:ext>
              </a:extLst>
            </p:cNvPr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6;p30">
              <a:extLst>
                <a:ext uri="{FF2B5EF4-FFF2-40B4-BE49-F238E27FC236}">
                  <a16:creationId xmlns:a16="http://schemas.microsoft.com/office/drawing/2014/main" id="{21075144-D2F5-07FD-CE92-7250A6ADE06A}"/>
                </a:ext>
              </a:extLst>
            </p:cNvPr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67;p30">
              <a:extLst>
                <a:ext uri="{FF2B5EF4-FFF2-40B4-BE49-F238E27FC236}">
                  <a16:creationId xmlns:a16="http://schemas.microsoft.com/office/drawing/2014/main" id="{AD504BF6-B301-9546-85DD-0D26DDBD689F}"/>
                </a:ext>
              </a:extLst>
            </p:cNvPr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68;p30">
              <a:extLst>
                <a:ext uri="{FF2B5EF4-FFF2-40B4-BE49-F238E27FC236}">
                  <a16:creationId xmlns:a16="http://schemas.microsoft.com/office/drawing/2014/main" id="{6E7C9A16-0131-936A-9194-C00AEC77C4A5}"/>
                </a:ext>
              </a:extLst>
            </p:cNvPr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69;p30">
              <a:extLst>
                <a:ext uri="{FF2B5EF4-FFF2-40B4-BE49-F238E27FC236}">
                  <a16:creationId xmlns:a16="http://schemas.microsoft.com/office/drawing/2014/main" id="{3581010E-8EAC-59C1-5C14-CBFFBE7BEB34}"/>
                </a:ext>
              </a:extLst>
            </p:cNvPr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70;p30">
              <a:extLst>
                <a:ext uri="{FF2B5EF4-FFF2-40B4-BE49-F238E27FC236}">
                  <a16:creationId xmlns:a16="http://schemas.microsoft.com/office/drawing/2014/main" id="{736A535F-5264-D7B6-5DFF-2C0ACB9CC33C}"/>
                </a:ext>
              </a:extLst>
            </p:cNvPr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71;p30">
              <a:extLst>
                <a:ext uri="{FF2B5EF4-FFF2-40B4-BE49-F238E27FC236}">
                  <a16:creationId xmlns:a16="http://schemas.microsoft.com/office/drawing/2014/main" id="{AEE5335D-87B3-9E24-8747-1ECE6C5D92C0}"/>
                </a:ext>
              </a:extLst>
            </p:cNvPr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72;p30">
              <a:extLst>
                <a:ext uri="{FF2B5EF4-FFF2-40B4-BE49-F238E27FC236}">
                  <a16:creationId xmlns:a16="http://schemas.microsoft.com/office/drawing/2014/main" id="{1D9512F8-893D-3CB6-9CFB-5B06A9852FAA}"/>
                </a:ext>
              </a:extLst>
            </p:cNvPr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73;p30">
              <a:extLst>
                <a:ext uri="{FF2B5EF4-FFF2-40B4-BE49-F238E27FC236}">
                  <a16:creationId xmlns:a16="http://schemas.microsoft.com/office/drawing/2014/main" id="{F72D4A1A-7972-7F15-12E4-9329040D9DD6}"/>
                </a:ext>
              </a:extLst>
            </p:cNvPr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74;p30">
              <a:extLst>
                <a:ext uri="{FF2B5EF4-FFF2-40B4-BE49-F238E27FC236}">
                  <a16:creationId xmlns:a16="http://schemas.microsoft.com/office/drawing/2014/main" id="{34A863FE-E8FD-6973-F0D8-47791DABCCE7}"/>
                </a:ext>
              </a:extLst>
            </p:cNvPr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75;p30">
              <a:extLst>
                <a:ext uri="{FF2B5EF4-FFF2-40B4-BE49-F238E27FC236}">
                  <a16:creationId xmlns:a16="http://schemas.microsoft.com/office/drawing/2014/main" id="{294CC31B-29D8-1F42-71F0-4B6074870DC5}"/>
                </a:ext>
              </a:extLst>
            </p:cNvPr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76;p30">
              <a:extLst>
                <a:ext uri="{FF2B5EF4-FFF2-40B4-BE49-F238E27FC236}">
                  <a16:creationId xmlns:a16="http://schemas.microsoft.com/office/drawing/2014/main" id="{0A096CF5-D798-0E17-0FF9-F52905B3853F}"/>
                </a:ext>
              </a:extLst>
            </p:cNvPr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77;p30">
              <a:extLst>
                <a:ext uri="{FF2B5EF4-FFF2-40B4-BE49-F238E27FC236}">
                  <a16:creationId xmlns:a16="http://schemas.microsoft.com/office/drawing/2014/main" id="{64A474BD-8CC2-74E4-A3AF-D0894BCB3E17}"/>
                </a:ext>
              </a:extLst>
            </p:cNvPr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78;p30">
              <a:extLst>
                <a:ext uri="{FF2B5EF4-FFF2-40B4-BE49-F238E27FC236}">
                  <a16:creationId xmlns:a16="http://schemas.microsoft.com/office/drawing/2014/main" id="{DAC623F9-A973-9F2F-EB47-3CC843BC1AF3}"/>
                </a:ext>
              </a:extLst>
            </p:cNvPr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79;p30">
              <a:extLst>
                <a:ext uri="{FF2B5EF4-FFF2-40B4-BE49-F238E27FC236}">
                  <a16:creationId xmlns:a16="http://schemas.microsoft.com/office/drawing/2014/main" id="{EFFC59B4-5DB3-7C2D-01E1-173386C5D485}"/>
                </a:ext>
              </a:extLst>
            </p:cNvPr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80;p30">
              <a:extLst>
                <a:ext uri="{FF2B5EF4-FFF2-40B4-BE49-F238E27FC236}">
                  <a16:creationId xmlns:a16="http://schemas.microsoft.com/office/drawing/2014/main" id="{EF195062-52E9-79FA-E1BB-C9E45FFF322C}"/>
                </a:ext>
              </a:extLst>
            </p:cNvPr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81;p30">
              <a:extLst>
                <a:ext uri="{FF2B5EF4-FFF2-40B4-BE49-F238E27FC236}">
                  <a16:creationId xmlns:a16="http://schemas.microsoft.com/office/drawing/2014/main" id="{3E47DDE5-7BC2-8E2C-A394-197749DE51B6}"/>
                </a:ext>
              </a:extLst>
            </p:cNvPr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82;p30">
              <a:extLst>
                <a:ext uri="{FF2B5EF4-FFF2-40B4-BE49-F238E27FC236}">
                  <a16:creationId xmlns:a16="http://schemas.microsoft.com/office/drawing/2014/main" id="{518872DF-12F0-3C87-4AA0-B93D52E74CC9}"/>
                </a:ext>
              </a:extLst>
            </p:cNvPr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83;p30">
              <a:extLst>
                <a:ext uri="{FF2B5EF4-FFF2-40B4-BE49-F238E27FC236}">
                  <a16:creationId xmlns:a16="http://schemas.microsoft.com/office/drawing/2014/main" id="{F77B7E68-64AE-8B92-4737-E04443116802}"/>
                </a:ext>
              </a:extLst>
            </p:cNvPr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84;p30">
              <a:extLst>
                <a:ext uri="{FF2B5EF4-FFF2-40B4-BE49-F238E27FC236}">
                  <a16:creationId xmlns:a16="http://schemas.microsoft.com/office/drawing/2014/main" id="{248C7AB8-B3F1-A9E1-E123-B38B9CE64953}"/>
                </a:ext>
              </a:extLst>
            </p:cNvPr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85;p30">
              <a:extLst>
                <a:ext uri="{FF2B5EF4-FFF2-40B4-BE49-F238E27FC236}">
                  <a16:creationId xmlns:a16="http://schemas.microsoft.com/office/drawing/2014/main" id="{2DE62D6E-697F-230D-D2F3-5B840339D24C}"/>
                </a:ext>
              </a:extLst>
            </p:cNvPr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86;p30">
              <a:extLst>
                <a:ext uri="{FF2B5EF4-FFF2-40B4-BE49-F238E27FC236}">
                  <a16:creationId xmlns:a16="http://schemas.microsoft.com/office/drawing/2014/main" id="{7D1E41EF-6594-B75D-0D92-F6EE2F09EB1F}"/>
                </a:ext>
              </a:extLst>
            </p:cNvPr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87;p30">
              <a:extLst>
                <a:ext uri="{FF2B5EF4-FFF2-40B4-BE49-F238E27FC236}">
                  <a16:creationId xmlns:a16="http://schemas.microsoft.com/office/drawing/2014/main" id="{A606EC8D-C369-9285-1E4B-CB072F4E4BA8}"/>
                </a:ext>
              </a:extLst>
            </p:cNvPr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88;p30">
              <a:extLst>
                <a:ext uri="{FF2B5EF4-FFF2-40B4-BE49-F238E27FC236}">
                  <a16:creationId xmlns:a16="http://schemas.microsoft.com/office/drawing/2014/main" id="{5F904E7B-45ED-B8A5-458C-D94CD4CB2B35}"/>
                </a:ext>
              </a:extLst>
            </p:cNvPr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89;p30">
              <a:extLst>
                <a:ext uri="{FF2B5EF4-FFF2-40B4-BE49-F238E27FC236}">
                  <a16:creationId xmlns:a16="http://schemas.microsoft.com/office/drawing/2014/main" id="{67AE49CD-D16A-9673-2AAB-49432834FABA}"/>
                </a:ext>
              </a:extLst>
            </p:cNvPr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90;p30">
              <a:extLst>
                <a:ext uri="{FF2B5EF4-FFF2-40B4-BE49-F238E27FC236}">
                  <a16:creationId xmlns:a16="http://schemas.microsoft.com/office/drawing/2014/main" id="{14E2EA67-DB1F-0C1D-C156-115F0729C723}"/>
                </a:ext>
              </a:extLst>
            </p:cNvPr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91;p30">
              <a:extLst>
                <a:ext uri="{FF2B5EF4-FFF2-40B4-BE49-F238E27FC236}">
                  <a16:creationId xmlns:a16="http://schemas.microsoft.com/office/drawing/2014/main" id="{31EFE0C1-72FE-CA60-5942-8A39E12B96CF}"/>
                </a:ext>
              </a:extLst>
            </p:cNvPr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92;p30">
              <a:extLst>
                <a:ext uri="{FF2B5EF4-FFF2-40B4-BE49-F238E27FC236}">
                  <a16:creationId xmlns:a16="http://schemas.microsoft.com/office/drawing/2014/main" id="{BA6287E5-8AC5-B1D1-EE4C-94A83BA72AF0}"/>
                </a:ext>
              </a:extLst>
            </p:cNvPr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93;p30">
              <a:extLst>
                <a:ext uri="{FF2B5EF4-FFF2-40B4-BE49-F238E27FC236}">
                  <a16:creationId xmlns:a16="http://schemas.microsoft.com/office/drawing/2014/main" id="{D6A11780-A6E9-40FE-AAE1-9BBA60C97350}"/>
                </a:ext>
              </a:extLst>
            </p:cNvPr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4;p30">
              <a:extLst>
                <a:ext uri="{FF2B5EF4-FFF2-40B4-BE49-F238E27FC236}">
                  <a16:creationId xmlns:a16="http://schemas.microsoft.com/office/drawing/2014/main" id="{76AD77D4-60D2-0E17-D63B-0CEB6BCD62B1}"/>
                </a:ext>
              </a:extLst>
            </p:cNvPr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5;p30">
              <a:extLst>
                <a:ext uri="{FF2B5EF4-FFF2-40B4-BE49-F238E27FC236}">
                  <a16:creationId xmlns:a16="http://schemas.microsoft.com/office/drawing/2014/main" id="{1EB1E3A8-0AE9-7C68-CF4C-C3D7350878B9}"/>
                </a:ext>
              </a:extLst>
            </p:cNvPr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96;p30">
              <a:extLst>
                <a:ext uri="{FF2B5EF4-FFF2-40B4-BE49-F238E27FC236}">
                  <a16:creationId xmlns:a16="http://schemas.microsoft.com/office/drawing/2014/main" id="{8C4ED498-28C1-D106-83FD-3509102637F7}"/>
                </a:ext>
              </a:extLst>
            </p:cNvPr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97;p30">
              <a:extLst>
                <a:ext uri="{FF2B5EF4-FFF2-40B4-BE49-F238E27FC236}">
                  <a16:creationId xmlns:a16="http://schemas.microsoft.com/office/drawing/2014/main" id="{01BA3536-B91B-5E60-3EAC-DB21D184AB5A}"/>
                </a:ext>
              </a:extLst>
            </p:cNvPr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98;p30">
              <a:extLst>
                <a:ext uri="{FF2B5EF4-FFF2-40B4-BE49-F238E27FC236}">
                  <a16:creationId xmlns:a16="http://schemas.microsoft.com/office/drawing/2014/main" id="{B22244ED-970A-4896-331F-7A0956E811E5}"/>
                </a:ext>
              </a:extLst>
            </p:cNvPr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99;p30">
              <a:extLst>
                <a:ext uri="{FF2B5EF4-FFF2-40B4-BE49-F238E27FC236}">
                  <a16:creationId xmlns:a16="http://schemas.microsoft.com/office/drawing/2014/main" id="{1DA51DD3-2DB6-8BE1-86EA-52A4312AA2D2}"/>
                </a:ext>
              </a:extLst>
            </p:cNvPr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00;p30">
              <a:extLst>
                <a:ext uri="{FF2B5EF4-FFF2-40B4-BE49-F238E27FC236}">
                  <a16:creationId xmlns:a16="http://schemas.microsoft.com/office/drawing/2014/main" id="{217C5ECD-FD7D-C618-04BB-B5B3563D4986}"/>
                </a:ext>
              </a:extLst>
            </p:cNvPr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01;p30">
              <a:extLst>
                <a:ext uri="{FF2B5EF4-FFF2-40B4-BE49-F238E27FC236}">
                  <a16:creationId xmlns:a16="http://schemas.microsoft.com/office/drawing/2014/main" id="{879E7CF9-D5A1-2A7D-D10B-5A5FCF4A2D50}"/>
                </a:ext>
              </a:extLst>
            </p:cNvPr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02;p30">
              <a:extLst>
                <a:ext uri="{FF2B5EF4-FFF2-40B4-BE49-F238E27FC236}">
                  <a16:creationId xmlns:a16="http://schemas.microsoft.com/office/drawing/2014/main" id="{D7167B69-32A6-A5EB-5BFE-07D3B8F8AE17}"/>
                </a:ext>
              </a:extLst>
            </p:cNvPr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03;p30">
              <a:extLst>
                <a:ext uri="{FF2B5EF4-FFF2-40B4-BE49-F238E27FC236}">
                  <a16:creationId xmlns:a16="http://schemas.microsoft.com/office/drawing/2014/main" id="{64B6B37D-274F-9A8E-6D01-B5518BC29B95}"/>
                </a:ext>
              </a:extLst>
            </p:cNvPr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04;p30">
              <a:extLst>
                <a:ext uri="{FF2B5EF4-FFF2-40B4-BE49-F238E27FC236}">
                  <a16:creationId xmlns:a16="http://schemas.microsoft.com/office/drawing/2014/main" id="{D2A57544-A0AA-969E-DA08-5272F7B648D8}"/>
                </a:ext>
              </a:extLst>
            </p:cNvPr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05;p30">
              <a:extLst>
                <a:ext uri="{FF2B5EF4-FFF2-40B4-BE49-F238E27FC236}">
                  <a16:creationId xmlns:a16="http://schemas.microsoft.com/office/drawing/2014/main" id="{DE29E04E-008A-5A68-376A-525069EB974E}"/>
                </a:ext>
              </a:extLst>
            </p:cNvPr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06;p30">
              <a:extLst>
                <a:ext uri="{FF2B5EF4-FFF2-40B4-BE49-F238E27FC236}">
                  <a16:creationId xmlns:a16="http://schemas.microsoft.com/office/drawing/2014/main" id="{2902C300-8727-F5E4-1BBE-13AA3C55CD5B}"/>
                </a:ext>
              </a:extLst>
            </p:cNvPr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07;p30">
              <a:extLst>
                <a:ext uri="{FF2B5EF4-FFF2-40B4-BE49-F238E27FC236}">
                  <a16:creationId xmlns:a16="http://schemas.microsoft.com/office/drawing/2014/main" id="{946656EE-51D7-F009-366F-B74E905FFD5C}"/>
                </a:ext>
              </a:extLst>
            </p:cNvPr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08;p30">
              <a:extLst>
                <a:ext uri="{FF2B5EF4-FFF2-40B4-BE49-F238E27FC236}">
                  <a16:creationId xmlns:a16="http://schemas.microsoft.com/office/drawing/2014/main" id="{EB4D99F8-45D7-8B75-E16C-F29597EB1668}"/>
                </a:ext>
              </a:extLst>
            </p:cNvPr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09;p30">
              <a:extLst>
                <a:ext uri="{FF2B5EF4-FFF2-40B4-BE49-F238E27FC236}">
                  <a16:creationId xmlns:a16="http://schemas.microsoft.com/office/drawing/2014/main" id="{DF67D4CA-2CBF-2EE6-BEDF-99EA610638B2}"/>
                </a:ext>
              </a:extLst>
            </p:cNvPr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10;p30">
              <a:extLst>
                <a:ext uri="{FF2B5EF4-FFF2-40B4-BE49-F238E27FC236}">
                  <a16:creationId xmlns:a16="http://schemas.microsoft.com/office/drawing/2014/main" id="{52ED863D-2DCB-A3F6-F799-8541813DEF01}"/>
                </a:ext>
              </a:extLst>
            </p:cNvPr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11;p30">
              <a:extLst>
                <a:ext uri="{FF2B5EF4-FFF2-40B4-BE49-F238E27FC236}">
                  <a16:creationId xmlns:a16="http://schemas.microsoft.com/office/drawing/2014/main" id="{F77C5C90-16F0-76AC-2258-D1C5233EA704}"/>
                </a:ext>
              </a:extLst>
            </p:cNvPr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12;p30">
              <a:extLst>
                <a:ext uri="{FF2B5EF4-FFF2-40B4-BE49-F238E27FC236}">
                  <a16:creationId xmlns:a16="http://schemas.microsoft.com/office/drawing/2014/main" id="{4E3B0D96-3AC1-C757-0B2C-0F04CEBFD0BB}"/>
                </a:ext>
              </a:extLst>
            </p:cNvPr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13;p30">
              <a:extLst>
                <a:ext uri="{FF2B5EF4-FFF2-40B4-BE49-F238E27FC236}">
                  <a16:creationId xmlns:a16="http://schemas.microsoft.com/office/drawing/2014/main" id="{9AB3F82F-B5BD-3C80-1171-ED6B39D01BC1}"/>
                </a:ext>
              </a:extLst>
            </p:cNvPr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14;p30">
              <a:extLst>
                <a:ext uri="{FF2B5EF4-FFF2-40B4-BE49-F238E27FC236}">
                  <a16:creationId xmlns:a16="http://schemas.microsoft.com/office/drawing/2014/main" id="{D07CADB8-3B5E-CB45-6D9C-434CA8D35C10}"/>
                </a:ext>
              </a:extLst>
            </p:cNvPr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15;p30">
              <a:extLst>
                <a:ext uri="{FF2B5EF4-FFF2-40B4-BE49-F238E27FC236}">
                  <a16:creationId xmlns:a16="http://schemas.microsoft.com/office/drawing/2014/main" id="{927836AB-0F31-9C74-F2A6-1584D9727097}"/>
                </a:ext>
              </a:extLst>
            </p:cNvPr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16;p30">
              <a:extLst>
                <a:ext uri="{FF2B5EF4-FFF2-40B4-BE49-F238E27FC236}">
                  <a16:creationId xmlns:a16="http://schemas.microsoft.com/office/drawing/2014/main" id="{2BA2F001-B40E-371B-0C45-26CF6CD59992}"/>
                </a:ext>
              </a:extLst>
            </p:cNvPr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17;p30">
              <a:extLst>
                <a:ext uri="{FF2B5EF4-FFF2-40B4-BE49-F238E27FC236}">
                  <a16:creationId xmlns:a16="http://schemas.microsoft.com/office/drawing/2014/main" id="{8BE29806-5FC3-4026-54E8-4913B850DF9D}"/>
                </a:ext>
              </a:extLst>
            </p:cNvPr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18;p30">
              <a:extLst>
                <a:ext uri="{FF2B5EF4-FFF2-40B4-BE49-F238E27FC236}">
                  <a16:creationId xmlns:a16="http://schemas.microsoft.com/office/drawing/2014/main" id="{644C8E37-A720-7588-5117-CF0E3A51EC33}"/>
                </a:ext>
              </a:extLst>
            </p:cNvPr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19;p30">
              <a:extLst>
                <a:ext uri="{FF2B5EF4-FFF2-40B4-BE49-F238E27FC236}">
                  <a16:creationId xmlns:a16="http://schemas.microsoft.com/office/drawing/2014/main" id="{4E848BED-6E6F-85E7-0167-9ABBF5EE8CAA}"/>
                </a:ext>
              </a:extLst>
            </p:cNvPr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20;p30">
              <a:extLst>
                <a:ext uri="{FF2B5EF4-FFF2-40B4-BE49-F238E27FC236}">
                  <a16:creationId xmlns:a16="http://schemas.microsoft.com/office/drawing/2014/main" id="{137FBA53-B22B-3294-97CF-BE5D5787F9C0}"/>
                </a:ext>
              </a:extLst>
            </p:cNvPr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21;p30">
              <a:extLst>
                <a:ext uri="{FF2B5EF4-FFF2-40B4-BE49-F238E27FC236}">
                  <a16:creationId xmlns:a16="http://schemas.microsoft.com/office/drawing/2014/main" id="{50BCCA2C-29A1-3E43-BF83-8EBA3D2A5A73}"/>
                </a:ext>
              </a:extLst>
            </p:cNvPr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22;p30">
              <a:extLst>
                <a:ext uri="{FF2B5EF4-FFF2-40B4-BE49-F238E27FC236}">
                  <a16:creationId xmlns:a16="http://schemas.microsoft.com/office/drawing/2014/main" id="{C5619829-21A4-982B-F2C7-4C81EB9DCBAF}"/>
                </a:ext>
              </a:extLst>
            </p:cNvPr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23;p30">
              <a:extLst>
                <a:ext uri="{FF2B5EF4-FFF2-40B4-BE49-F238E27FC236}">
                  <a16:creationId xmlns:a16="http://schemas.microsoft.com/office/drawing/2014/main" id="{88D23F75-4CB5-30DA-6AE9-FBBFA92F594D}"/>
                </a:ext>
              </a:extLst>
            </p:cNvPr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24;p30">
              <a:extLst>
                <a:ext uri="{FF2B5EF4-FFF2-40B4-BE49-F238E27FC236}">
                  <a16:creationId xmlns:a16="http://schemas.microsoft.com/office/drawing/2014/main" id="{36E1FC47-3F69-4A61-50D1-D437067E6855}"/>
                </a:ext>
              </a:extLst>
            </p:cNvPr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5;p30">
              <a:extLst>
                <a:ext uri="{FF2B5EF4-FFF2-40B4-BE49-F238E27FC236}">
                  <a16:creationId xmlns:a16="http://schemas.microsoft.com/office/drawing/2014/main" id="{014CEB71-9DA3-9A23-E034-71D5572139EE}"/>
                </a:ext>
              </a:extLst>
            </p:cNvPr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26;p30">
              <a:extLst>
                <a:ext uri="{FF2B5EF4-FFF2-40B4-BE49-F238E27FC236}">
                  <a16:creationId xmlns:a16="http://schemas.microsoft.com/office/drawing/2014/main" id="{3F26A40B-5C5B-DC33-F15A-79C60B7BC9F5}"/>
                </a:ext>
              </a:extLst>
            </p:cNvPr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27;p30">
              <a:extLst>
                <a:ext uri="{FF2B5EF4-FFF2-40B4-BE49-F238E27FC236}">
                  <a16:creationId xmlns:a16="http://schemas.microsoft.com/office/drawing/2014/main" id="{21D8CE3B-9480-E173-6EEF-B1932E6C3EDF}"/>
                </a:ext>
              </a:extLst>
            </p:cNvPr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28;p30">
              <a:extLst>
                <a:ext uri="{FF2B5EF4-FFF2-40B4-BE49-F238E27FC236}">
                  <a16:creationId xmlns:a16="http://schemas.microsoft.com/office/drawing/2014/main" id="{7B9C794C-7C79-2224-CF4E-494779998803}"/>
                </a:ext>
              </a:extLst>
            </p:cNvPr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29;p30">
              <a:extLst>
                <a:ext uri="{FF2B5EF4-FFF2-40B4-BE49-F238E27FC236}">
                  <a16:creationId xmlns:a16="http://schemas.microsoft.com/office/drawing/2014/main" id="{C2D8C592-27F4-45A5-8635-A8D56BD3A079}"/>
                </a:ext>
              </a:extLst>
            </p:cNvPr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30;p30">
              <a:extLst>
                <a:ext uri="{FF2B5EF4-FFF2-40B4-BE49-F238E27FC236}">
                  <a16:creationId xmlns:a16="http://schemas.microsoft.com/office/drawing/2014/main" id="{ABBA45BB-D99D-B4F3-4DC1-33BF44F8B3AE}"/>
                </a:ext>
              </a:extLst>
            </p:cNvPr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31;p30">
              <a:extLst>
                <a:ext uri="{FF2B5EF4-FFF2-40B4-BE49-F238E27FC236}">
                  <a16:creationId xmlns:a16="http://schemas.microsoft.com/office/drawing/2014/main" id="{2200D0E1-44F9-A109-B691-F0B6515E572D}"/>
                </a:ext>
              </a:extLst>
            </p:cNvPr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32;p30">
              <a:extLst>
                <a:ext uri="{FF2B5EF4-FFF2-40B4-BE49-F238E27FC236}">
                  <a16:creationId xmlns:a16="http://schemas.microsoft.com/office/drawing/2014/main" id="{A8E9C0AC-1A7F-68BE-4C70-B0C54F019661}"/>
                </a:ext>
              </a:extLst>
            </p:cNvPr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33;p30">
              <a:extLst>
                <a:ext uri="{FF2B5EF4-FFF2-40B4-BE49-F238E27FC236}">
                  <a16:creationId xmlns:a16="http://schemas.microsoft.com/office/drawing/2014/main" id="{AF9BFCDA-388F-B841-04A1-06A01B0C1F8E}"/>
                </a:ext>
              </a:extLst>
            </p:cNvPr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34;p30">
              <a:extLst>
                <a:ext uri="{FF2B5EF4-FFF2-40B4-BE49-F238E27FC236}">
                  <a16:creationId xmlns:a16="http://schemas.microsoft.com/office/drawing/2014/main" id="{748889DC-6AE9-1818-542E-8F6A5105DB8F}"/>
                </a:ext>
              </a:extLst>
            </p:cNvPr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35;p30">
              <a:extLst>
                <a:ext uri="{FF2B5EF4-FFF2-40B4-BE49-F238E27FC236}">
                  <a16:creationId xmlns:a16="http://schemas.microsoft.com/office/drawing/2014/main" id="{7FA4545D-D154-1BE3-5041-3E3DBC2A005F}"/>
                </a:ext>
              </a:extLst>
            </p:cNvPr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36;p30">
              <a:extLst>
                <a:ext uri="{FF2B5EF4-FFF2-40B4-BE49-F238E27FC236}">
                  <a16:creationId xmlns:a16="http://schemas.microsoft.com/office/drawing/2014/main" id="{10929234-D9E7-57AD-1B65-FAB3FF17F8D0}"/>
                </a:ext>
              </a:extLst>
            </p:cNvPr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37;p30">
              <a:extLst>
                <a:ext uri="{FF2B5EF4-FFF2-40B4-BE49-F238E27FC236}">
                  <a16:creationId xmlns:a16="http://schemas.microsoft.com/office/drawing/2014/main" id="{3C4D47D6-2861-FD80-DBDF-6ED5A1F45647}"/>
                </a:ext>
              </a:extLst>
            </p:cNvPr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38;p30">
              <a:extLst>
                <a:ext uri="{FF2B5EF4-FFF2-40B4-BE49-F238E27FC236}">
                  <a16:creationId xmlns:a16="http://schemas.microsoft.com/office/drawing/2014/main" id="{02C45547-23EC-66A4-7E12-F50C1BB6A474}"/>
                </a:ext>
              </a:extLst>
            </p:cNvPr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39;p30">
              <a:extLst>
                <a:ext uri="{FF2B5EF4-FFF2-40B4-BE49-F238E27FC236}">
                  <a16:creationId xmlns:a16="http://schemas.microsoft.com/office/drawing/2014/main" id="{AB28B559-D5B4-273A-45D6-C1BCB506DEBA}"/>
                </a:ext>
              </a:extLst>
            </p:cNvPr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40;p30">
              <a:extLst>
                <a:ext uri="{FF2B5EF4-FFF2-40B4-BE49-F238E27FC236}">
                  <a16:creationId xmlns:a16="http://schemas.microsoft.com/office/drawing/2014/main" id="{1605B60B-0819-1B70-4B05-0657C47CC822}"/>
                </a:ext>
              </a:extLst>
            </p:cNvPr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41;p30">
              <a:extLst>
                <a:ext uri="{FF2B5EF4-FFF2-40B4-BE49-F238E27FC236}">
                  <a16:creationId xmlns:a16="http://schemas.microsoft.com/office/drawing/2014/main" id="{CB979298-970D-50D8-5CD6-4367B0775B18}"/>
                </a:ext>
              </a:extLst>
            </p:cNvPr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42;p30">
              <a:extLst>
                <a:ext uri="{FF2B5EF4-FFF2-40B4-BE49-F238E27FC236}">
                  <a16:creationId xmlns:a16="http://schemas.microsoft.com/office/drawing/2014/main" id="{2829578C-110A-2666-BDC7-57440E88F0B7}"/>
                </a:ext>
              </a:extLst>
            </p:cNvPr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43;p30">
              <a:extLst>
                <a:ext uri="{FF2B5EF4-FFF2-40B4-BE49-F238E27FC236}">
                  <a16:creationId xmlns:a16="http://schemas.microsoft.com/office/drawing/2014/main" id="{175D8366-6CD1-F805-8AB3-1EEF6E462B7C}"/>
                </a:ext>
              </a:extLst>
            </p:cNvPr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44;p30">
              <a:extLst>
                <a:ext uri="{FF2B5EF4-FFF2-40B4-BE49-F238E27FC236}">
                  <a16:creationId xmlns:a16="http://schemas.microsoft.com/office/drawing/2014/main" id="{9C30E958-BB67-C80C-0EFA-95ADEF5EBFAB}"/>
                </a:ext>
              </a:extLst>
            </p:cNvPr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45;p30">
              <a:extLst>
                <a:ext uri="{FF2B5EF4-FFF2-40B4-BE49-F238E27FC236}">
                  <a16:creationId xmlns:a16="http://schemas.microsoft.com/office/drawing/2014/main" id="{F22325DB-7115-CA4E-51A3-D48C99E44EEA}"/>
                </a:ext>
              </a:extLst>
            </p:cNvPr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46;p30">
              <a:extLst>
                <a:ext uri="{FF2B5EF4-FFF2-40B4-BE49-F238E27FC236}">
                  <a16:creationId xmlns:a16="http://schemas.microsoft.com/office/drawing/2014/main" id="{0458C9B2-1A21-5BA5-BF3B-03949F152C2A}"/>
                </a:ext>
              </a:extLst>
            </p:cNvPr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47;p30">
              <a:extLst>
                <a:ext uri="{FF2B5EF4-FFF2-40B4-BE49-F238E27FC236}">
                  <a16:creationId xmlns:a16="http://schemas.microsoft.com/office/drawing/2014/main" id="{10F9C8CC-37DC-00C4-E6D9-40B2AA841435}"/>
                </a:ext>
              </a:extLst>
            </p:cNvPr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48;p30">
              <a:extLst>
                <a:ext uri="{FF2B5EF4-FFF2-40B4-BE49-F238E27FC236}">
                  <a16:creationId xmlns:a16="http://schemas.microsoft.com/office/drawing/2014/main" id="{85825877-CA5D-C322-366A-89DAC7E2D7A3}"/>
                </a:ext>
              </a:extLst>
            </p:cNvPr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49;p30">
              <a:extLst>
                <a:ext uri="{FF2B5EF4-FFF2-40B4-BE49-F238E27FC236}">
                  <a16:creationId xmlns:a16="http://schemas.microsoft.com/office/drawing/2014/main" id="{D9DF7DF0-A6F2-3BD3-1D36-9FE9F5C145D4}"/>
                </a:ext>
              </a:extLst>
            </p:cNvPr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50;p30">
              <a:extLst>
                <a:ext uri="{FF2B5EF4-FFF2-40B4-BE49-F238E27FC236}">
                  <a16:creationId xmlns:a16="http://schemas.microsoft.com/office/drawing/2014/main" id="{B0F98980-898A-BF29-F29E-4D58F3F97BCC}"/>
                </a:ext>
              </a:extLst>
            </p:cNvPr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51;p30">
              <a:extLst>
                <a:ext uri="{FF2B5EF4-FFF2-40B4-BE49-F238E27FC236}">
                  <a16:creationId xmlns:a16="http://schemas.microsoft.com/office/drawing/2014/main" id="{FB4E5107-2FC8-7643-362A-204BA06EBE54}"/>
                </a:ext>
              </a:extLst>
            </p:cNvPr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52;p30">
              <a:extLst>
                <a:ext uri="{FF2B5EF4-FFF2-40B4-BE49-F238E27FC236}">
                  <a16:creationId xmlns:a16="http://schemas.microsoft.com/office/drawing/2014/main" id="{4442BC6B-486D-F88C-D0BD-65118C3D1710}"/>
                </a:ext>
              </a:extLst>
            </p:cNvPr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53;p30">
              <a:extLst>
                <a:ext uri="{FF2B5EF4-FFF2-40B4-BE49-F238E27FC236}">
                  <a16:creationId xmlns:a16="http://schemas.microsoft.com/office/drawing/2014/main" id="{108CC6EE-9ACF-BAE2-DC1D-296DAF7FEBBD}"/>
                </a:ext>
              </a:extLst>
            </p:cNvPr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54;p30">
              <a:extLst>
                <a:ext uri="{FF2B5EF4-FFF2-40B4-BE49-F238E27FC236}">
                  <a16:creationId xmlns:a16="http://schemas.microsoft.com/office/drawing/2014/main" id="{43F47304-B069-A6EB-AF08-44765FF64800}"/>
                </a:ext>
              </a:extLst>
            </p:cNvPr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55;p30">
              <a:extLst>
                <a:ext uri="{FF2B5EF4-FFF2-40B4-BE49-F238E27FC236}">
                  <a16:creationId xmlns:a16="http://schemas.microsoft.com/office/drawing/2014/main" id="{CC7767BE-33C3-B2D4-FACF-02364F1199F4}"/>
                </a:ext>
              </a:extLst>
            </p:cNvPr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56;p30">
              <a:extLst>
                <a:ext uri="{FF2B5EF4-FFF2-40B4-BE49-F238E27FC236}">
                  <a16:creationId xmlns:a16="http://schemas.microsoft.com/office/drawing/2014/main" id="{C10AA97D-E954-749A-0074-620F5A062E4F}"/>
                </a:ext>
              </a:extLst>
            </p:cNvPr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57;p30">
              <a:extLst>
                <a:ext uri="{FF2B5EF4-FFF2-40B4-BE49-F238E27FC236}">
                  <a16:creationId xmlns:a16="http://schemas.microsoft.com/office/drawing/2014/main" id="{269B355C-9645-E252-2C23-DF2B7DC173D9}"/>
                </a:ext>
              </a:extLst>
            </p:cNvPr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58;p30">
              <a:extLst>
                <a:ext uri="{FF2B5EF4-FFF2-40B4-BE49-F238E27FC236}">
                  <a16:creationId xmlns:a16="http://schemas.microsoft.com/office/drawing/2014/main" id="{679931CF-464A-3298-F454-5E549E9452CD}"/>
                </a:ext>
              </a:extLst>
            </p:cNvPr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59;p30">
              <a:extLst>
                <a:ext uri="{FF2B5EF4-FFF2-40B4-BE49-F238E27FC236}">
                  <a16:creationId xmlns:a16="http://schemas.microsoft.com/office/drawing/2014/main" id="{8786353D-3F5C-982B-141B-2B0AAD3352CE}"/>
                </a:ext>
              </a:extLst>
            </p:cNvPr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60;p30">
              <a:extLst>
                <a:ext uri="{FF2B5EF4-FFF2-40B4-BE49-F238E27FC236}">
                  <a16:creationId xmlns:a16="http://schemas.microsoft.com/office/drawing/2014/main" id="{12949C87-71EF-8348-F246-406FE6017438}"/>
                </a:ext>
              </a:extLst>
            </p:cNvPr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61;p30">
              <a:extLst>
                <a:ext uri="{FF2B5EF4-FFF2-40B4-BE49-F238E27FC236}">
                  <a16:creationId xmlns:a16="http://schemas.microsoft.com/office/drawing/2014/main" id="{F84F0CC5-FC59-EAAF-2E1F-5A34D4AE789D}"/>
                </a:ext>
              </a:extLst>
            </p:cNvPr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62;p30">
              <a:extLst>
                <a:ext uri="{FF2B5EF4-FFF2-40B4-BE49-F238E27FC236}">
                  <a16:creationId xmlns:a16="http://schemas.microsoft.com/office/drawing/2014/main" id="{36E935DC-692F-A6D3-51B4-3A9FC9D2BB21}"/>
                </a:ext>
              </a:extLst>
            </p:cNvPr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63;p30">
              <a:extLst>
                <a:ext uri="{FF2B5EF4-FFF2-40B4-BE49-F238E27FC236}">
                  <a16:creationId xmlns:a16="http://schemas.microsoft.com/office/drawing/2014/main" id="{4690B519-F2CF-86D7-33C0-A15744D41900}"/>
                </a:ext>
              </a:extLst>
            </p:cNvPr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64;p30">
              <a:extLst>
                <a:ext uri="{FF2B5EF4-FFF2-40B4-BE49-F238E27FC236}">
                  <a16:creationId xmlns:a16="http://schemas.microsoft.com/office/drawing/2014/main" id="{C79F6E8F-C033-7678-9A68-5DA08CA29133}"/>
                </a:ext>
              </a:extLst>
            </p:cNvPr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65;p30">
              <a:extLst>
                <a:ext uri="{FF2B5EF4-FFF2-40B4-BE49-F238E27FC236}">
                  <a16:creationId xmlns:a16="http://schemas.microsoft.com/office/drawing/2014/main" id="{621AC205-FDBB-77E5-7246-5E120D60EEA5}"/>
                </a:ext>
              </a:extLst>
            </p:cNvPr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66;p30">
              <a:extLst>
                <a:ext uri="{FF2B5EF4-FFF2-40B4-BE49-F238E27FC236}">
                  <a16:creationId xmlns:a16="http://schemas.microsoft.com/office/drawing/2014/main" id="{75F057C6-13DD-BDE1-FC37-C6756514ED99}"/>
                </a:ext>
              </a:extLst>
            </p:cNvPr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2534;p34">
            <a:extLst>
              <a:ext uri="{FF2B5EF4-FFF2-40B4-BE49-F238E27FC236}">
                <a16:creationId xmlns:a16="http://schemas.microsoft.com/office/drawing/2014/main" id="{C30CC61A-1EC0-9C03-B1B7-C6AEC22C7C0F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574869" y="0"/>
            <a:ext cx="1952502" cy="2452198"/>
            <a:chOff x="2830400" y="1863150"/>
            <a:chExt cx="2083025" cy="2616125"/>
          </a:xfrm>
        </p:grpSpPr>
        <p:sp>
          <p:nvSpPr>
            <p:cNvPr id="111" name="Google Shape;2535;p34">
              <a:extLst>
                <a:ext uri="{FF2B5EF4-FFF2-40B4-BE49-F238E27FC236}">
                  <a16:creationId xmlns:a16="http://schemas.microsoft.com/office/drawing/2014/main" id="{EFB4F3D1-0732-9B66-A5D8-7EDCE961423F}"/>
                </a:ext>
              </a:extLst>
            </p:cNvPr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536;p34">
              <a:extLst>
                <a:ext uri="{FF2B5EF4-FFF2-40B4-BE49-F238E27FC236}">
                  <a16:creationId xmlns:a16="http://schemas.microsoft.com/office/drawing/2014/main" id="{8B4E31CD-60D2-FF69-1C13-AB471BAA4F99}"/>
                </a:ext>
              </a:extLst>
            </p:cNvPr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537;p34">
              <a:extLst>
                <a:ext uri="{FF2B5EF4-FFF2-40B4-BE49-F238E27FC236}">
                  <a16:creationId xmlns:a16="http://schemas.microsoft.com/office/drawing/2014/main" id="{E6AC824E-BA46-C9D0-C1BD-D09F2BA3DAEF}"/>
                </a:ext>
              </a:extLst>
            </p:cNvPr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538;p34">
              <a:extLst>
                <a:ext uri="{FF2B5EF4-FFF2-40B4-BE49-F238E27FC236}">
                  <a16:creationId xmlns:a16="http://schemas.microsoft.com/office/drawing/2014/main" id="{B3637EBB-978C-FC7D-0D2F-0D368AFC393D}"/>
                </a:ext>
              </a:extLst>
            </p:cNvPr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539;p34">
              <a:extLst>
                <a:ext uri="{FF2B5EF4-FFF2-40B4-BE49-F238E27FC236}">
                  <a16:creationId xmlns:a16="http://schemas.microsoft.com/office/drawing/2014/main" id="{B53751D9-B0BA-5D20-5F25-FB42A3E66093}"/>
                </a:ext>
              </a:extLst>
            </p:cNvPr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540;p34">
              <a:extLst>
                <a:ext uri="{FF2B5EF4-FFF2-40B4-BE49-F238E27FC236}">
                  <a16:creationId xmlns:a16="http://schemas.microsoft.com/office/drawing/2014/main" id="{DC506307-AAFC-0C0C-D85C-6F516E455040}"/>
                </a:ext>
              </a:extLst>
            </p:cNvPr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541;p34">
              <a:extLst>
                <a:ext uri="{FF2B5EF4-FFF2-40B4-BE49-F238E27FC236}">
                  <a16:creationId xmlns:a16="http://schemas.microsoft.com/office/drawing/2014/main" id="{F92EDC3A-6A42-7289-D694-4F5E8F3E2CDF}"/>
                </a:ext>
              </a:extLst>
            </p:cNvPr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542;p34">
              <a:extLst>
                <a:ext uri="{FF2B5EF4-FFF2-40B4-BE49-F238E27FC236}">
                  <a16:creationId xmlns:a16="http://schemas.microsoft.com/office/drawing/2014/main" id="{06E4ADB5-EB35-535F-2BB0-66DBB2CAF543}"/>
                </a:ext>
              </a:extLst>
            </p:cNvPr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543;p34">
              <a:extLst>
                <a:ext uri="{FF2B5EF4-FFF2-40B4-BE49-F238E27FC236}">
                  <a16:creationId xmlns:a16="http://schemas.microsoft.com/office/drawing/2014/main" id="{62D21D43-B326-F0E4-E526-133D00AD9C9C}"/>
                </a:ext>
              </a:extLst>
            </p:cNvPr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544;p34">
              <a:extLst>
                <a:ext uri="{FF2B5EF4-FFF2-40B4-BE49-F238E27FC236}">
                  <a16:creationId xmlns:a16="http://schemas.microsoft.com/office/drawing/2014/main" id="{A322F947-14BA-534C-DA6A-291E4F6E11BC}"/>
                </a:ext>
              </a:extLst>
            </p:cNvPr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545;p34">
              <a:extLst>
                <a:ext uri="{FF2B5EF4-FFF2-40B4-BE49-F238E27FC236}">
                  <a16:creationId xmlns:a16="http://schemas.microsoft.com/office/drawing/2014/main" id="{617A5A84-3AD1-78A5-6BE0-3612746211D2}"/>
                </a:ext>
              </a:extLst>
            </p:cNvPr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546;p34">
              <a:extLst>
                <a:ext uri="{FF2B5EF4-FFF2-40B4-BE49-F238E27FC236}">
                  <a16:creationId xmlns:a16="http://schemas.microsoft.com/office/drawing/2014/main" id="{6E8F9E93-1100-B179-CE4F-3D0742C63961}"/>
                </a:ext>
              </a:extLst>
            </p:cNvPr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547;p34">
              <a:extLst>
                <a:ext uri="{FF2B5EF4-FFF2-40B4-BE49-F238E27FC236}">
                  <a16:creationId xmlns:a16="http://schemas.microsoft.com/office/drawing/2014/main" id="{045D2EA1-7485-B080-B8E8-F84258F1209D}"/>
                </a:ext>
              </a:extLst>
            </p:cNvPr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548;p34">
              <a:extLst>
                <a:ext uri="{FF2B5EF4-FFF2-40B4-BE49-F238E27FC236}">
                  <a16:creationId xmlns:a16="http://schemas.microsoft.com/office/drawing/2014/main" id="{347F95C1-F2CA-D7F4-A46B-F7411BE8198E}"/>
                </a:ext>
              </a:extLst>
            </p:cNvPr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549;p34">
              <a:extLst>
                <a:ext uri="{FF2B5EF4-FFF2-40B4-BE49-F238E27FC236}">
                  <a16:creationId xmlns:a16="http://schemas.microsoft.com/office/drawing/2014/main" id="{D4854A26-A87E-7097-F876-1EF35FA727A2}"/>
                </a:ext>
              </a:extLst>
            </p:cNvPr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550;p34">
              <a:extLst>
                <a:ext uri="{FF2B5EF4-FFF2-40B4-BE49-F238E27FC236}">
                  <a16:creationId xmlns:a16="http://schemas.microsoft.com/office/drawing/2014/main" id="{B951DAD3-12AD-C4C1-DD95-A7B21BFA4B61}"/>
                </a:ext>
              </a:extLst>
            </p:cNvPr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551;p34">
              <a:extLst>
                <a:ext uri="{FF2B5EF4-FFF2-40B4-BE49-F238E27FC236}">
                  <a16:creationId xmlns:a16="http://schemas.microsoft.com/office/drawing/2014/main" id="{A950892F-E5C5-D19D-379A-7118B3C5286D}"/>
                </a:ext>
              </a:extLst>
            </p:cNvPr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552;p34">
              <a:extLst>
                <a:ext uri="{FF2B5EF4-FFF2-40B4-BE49-F238E27FC236}">
                  <a16:creationId xmlns:a16="http://schemas.microsoft.com/office/drawing/2014/main" id="{F02F0CAB-C3D2-F53E-C382-3A30430984A5}"/>
                </a:ext>
              </a:extLst>
            </p:cNvPr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553;p34">
              <a:extLst>
                <a:ext uri="{FF2B5EF4-FFF2-40B4-BE49-F238E27FC236}">
                  <a16:creationId xmlns:a16="http://schemas.microsoft.com/office/drawing/2014/main" id="{5F0683AE-A9D1-1CB9-4BBF-ACD7430F9AEF}"/>
                </a:ext>
              </a:extLst>
            </p:cNvPr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554;p34">
              <a:extLst>
                <a:ext uri="{FF2B5EF4-FFF2-40B4-BE49-F238E27FC236}">
                  <a16:creationId xmlns:a16="http://schemas.microsoft.com/office/drawing/2014/main" id="{F3045CCE-34BD-A970-6B6E-1E628A2EEC96}"/>
                </a:ext>
              </a:extLst>
            </p:cNvPr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555;p34">
              <a:extLst>
                <a:ext uri="{FF2B5EF4-FFF2-40B4-BE49-F238E27FC236}">
                  <a16:creationId xmlns:a16="http://schemas.microsoft.com/office/drawing/2014/main" id="{33D7C636-7C5A-D2BC-67A4-0CDE3F4504FB}"/>
                </a:ext>
              </a:extLst>
            </p:cNvPr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556;p34">
              <a:extLst>
                <a:ext uri="{FF2B5EF4-FFF2-40B4-BE49-F238E27FC236}">
                  <a16:creationId xmlns:a16="http://schemas.microsoft.com/office/drawing/2014/main" id="{AD5C0A3F-CAB1-1E0F-09FE-589257D92330}"/>
                </a:ext>
              </a:extLst>
            </p:cNvPr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557;p34">
              <a:extLst>
                <a:ext uri="{FF2B5EF4-FFF2-40B4-BE49-F238E27FC236}">
                  <a16:creationId xmlns:a16="http://schemas.microsoft.com/office/drawing/2014/main" id="{3598EC5E-4476-C83F-F5D1-706882EEF297}"/>
                </a:ext>
              </a:extLst>
            </p:cNvPr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558;p34">
              <a:extLst>
                <a:ext uri="{FF2B5EF4-FFF2-40B4-BE49-F238E27FC236}">
                  <a16:creationId xmlns:a16="http://schemas.microsoft.com/office/drawing/2014/main" id="{59B2E33F-46D3-5C7D-0497-460BE93D2D1F}"/>
                </a:ext>
              </a:extLst>
            </p:cNvPr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559;p34">
              <a:extLst>
                <a:ext uri="{FF2B5EF4-FFF2-40B4-BE49-F238E27FC236}">
                  <a16:creationId xmlns:a16="http://schemas.microsoft.com/office/drawing/2014/main" id="{1B71521C-4A02-2C30-868D-920EBB0C1657}"/>
                </a:ext>
              </a:extLst>
            </p:cNvPr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560;p34">
              <a:extLst>
                <a:ext uri="{FF2B5EF4-FFF2-40B4-BE49-F238E27FC236}">
                  <a16:creationId xmlns:a16="http://schemas.microsoft.com/office/drawing/2014/main" id="{51F5C0C8-954C-F77D-9B37-A01FCABA6E23}"/>
                </a:ext>
              </a:extLst>
            </p:cNvPr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561;p34">
              <a:extLst>
                <a:ext uri="{FF2B5EF4-FFF2-40B4-BE49-F238E27FC236}">
                  <a16:creationId xmlns:a16="http://schemas.microsoft.com/office/drawing/2014/main" id="{F3DE7565-D0A8-5A5D-E6BF-8ECBF52C20DB}"/>
                </a:ext>
              </a:extLst>
            </p:cNvPr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562;p34">
              <a:extLst>
                <a:ext uri="{FF2B5EF4-FFF2-40B4-BE49-F238E27FC236}">
                  <a16:creationId xmlns:a16="http://schemas.microsoft.com/office/drawing/2014/main" id="{219979C1-5F9D-0B59-A9DC-B020E2671DCA}"/>
                </a:ext>
              </a:extLst>
            </p:cNvPr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563;p34">
              <a:extLst>
                <a:ext uri="{FF2B5EF4-FFF2-40B4-BE49-F238E27FC236}">
                  <a16:creationId xmlns:a16="http://schemas.microsoft.com/office/drawing/2014/main" id="{2EE214FF-4F59-14AD-C61E-0C07FB480CE3}"/>
                </a:ext>
              </a:extLst>
            </p:cNvPr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564;p34">
              <a:extLst>
                <a:ext uri="{FF2B5EF4-FFF2-40B4-BE49-F238E27FC236}">
                  <a16:creationId xmlns:a16="http://schemas.microsoft.com/office/drawing/2014/main" id="{3E65D62F-25B7-2FC6-854D-D6375429E8F2}"/>
                </a:ext>
              </a:extLst>
            </p:cNvPr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565;p34">
              <a:extLst>
                <a:ext uri="{FF2B5EF4-FFF2-40B4-BE49-F238E27FC236}">
                  <a16:creationId xmlns:a16="http://schemas.microsoft.com/office/drawing/2014/main" id="{92F84905-B678-9FB0-C677-CFFDA645DD5D}"/>
                </a:ext>
              </a:extLst>
            </p:cNvPr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566;p34">
              <a:extLst>
                <a:ext uri="{FF2B5EF4-FFF2-40B4-BE49-F238E27FC236}">
                  <a16:creationId xmlns:a16="http://schemas.microsoft.com/office/drawing/2014/main" id="{9F603984-44FB-ACC5-8E1E-18BBD7F479F8}"/>
                </a:ext>
              </a:extLst>
            </p:cNvPr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567;p34">
              <a:extLst>
                <a:ext uri="{FF2B5EF4-FFF2-40B4-BE49-F238E27FC236}">
                  <a16:creationId xmlns:a16="http://schemas.microsoft.com/office/drawing/2014/main" id="{5553C280-8B4C-42C8-14BF-033CA0B3E19A}"/>
                </a:ext>
              </a:extLst>
            </p:cNvPr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568;p34">
              <a:extLst>
                <a:ext uri="{FF2B5EF4-FFF2-40B4-BE49-F238E27FC236}">
                  <a16:creationId xmlns:a16="http://schemas.microsoft.com/office/drawing/2014/main" id="{34F18E71-0FB1-8A86-B223-CF6CCD4F58E6}"/>
                </a:ext>
              </a:extLst>
            </p:cNvPr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569;p34">
              <a:extLst>
                <a:ext uri="{FF2B5EF4-FFF2-40B4-BE49-F238E27FC236}">
                  <a16:creationId xmlns:a16="http://schemas.microsoft.com/office/drawing/2014/main" id="{78F33D02-E8D4-AE5E-210E-DEEBF5F122E5}"/>
                </a:ext>
              </a:extLst>
            </p:cNvPr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570;p34">
              <a:extLst>
                <a:ext uri="{FF2B5EF4-FFF2-40B4-BE49-F238E27FC236}">
                  <a16:creationId xmlns:a16="http://schemas.microsoft.com/office/drawing/2014/main" id="{3350BCE5-9C64-055F-EBF6-0CC6EFCEBA67}"/>
                </a:ext>
              </a:extLst>
            </p:cNvPr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571;p34">
              <a:extLst>
                <a:ext uri="{FF2B5EF4-FFF2-40B4-BE49-F238E27FC236}">
                  <a16:creationId xmlns:a16="http://schemas.microsoft.com/office/drawing/2014/main" id="{18816D4F-B812-4A61-9360-B5AEC9EC9595}"/>
                </a:ext>
              </a:extLst>
            </p:cNvPr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572;p34">
              <a:extLst>
                <a:ext uri="{FF2B5EF4-FFF2-40B4-BE49-F238E27FC236}">
                  <a16:creationId xmlns:a16="http://schemas.microsoft.com/office/drawing/2014/main" id="{D5F74160-3366-E78C-8B36-A559FD4E86EA}"/>
                </a:ext>
              </a:extLst>
            </p:cNvPr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573;p34">
              <a:extLst>
                <a:ext uri="{FF2B5EF4-FFF2-40B4-BE49-F238E27FC236}">
                  <a16:creationId xmlns:a16="http://schemas.microsoft.com/office/drawing/2014/main" id="{8EDE8113-7344-5B73-C9C9-9C5D1E1A663C}"/>
                </a:ext>
              </a:extLst>
            </p:cNvPr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574;p34">
              <a:extLst>
                <a:ext uri="{FF2B5EF4-FFF2-40B4-BE49-F238E27FC236}">
                  <a16:creationId xmlns:a16="http://schemas.microsoft.com/office/drawing/2014/main" id="{AE32FAFA-35CD-05E7-61BC-B9D9E24F2B4F}"/>
                </a:ext>
              </a:extLst>
            </p:cNvPr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575;p34">
              <a:extLst>
                <a:ext uri="{FF2B5EF4-FFF2-40B4-BE49-F238E27FC236}">
                  <a16:creationId xmlns:a16="http://schemas.microsoft.com/office/drawing/2014/main" id="{33261E09-0FBC-C537-8F1C-04110337B66F}"/>
                </a:ext>
              </a:extLst>
            </p:cNvPr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576;p34">
              <a:extLst>
                <a:ext uri="{FF2B5EF4-FFF2-40B4-BE49-F238E27FC236}">
                  <a16:creationId xmlns:a16="http://schemas.microsoft.com/office/drawing/2014/main" id="{073AF3E8-576A-51F6-D32A-56E7E5717A41}"/>
                </a:ext>
              </a:extLst>
            </p:cNvPr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577;p34">
              <a:extLst>
                <a:ext uri="{FF2B5EF4-FFF2-40B4-BE49-F238E27FC236}">
                  <a16:creationId xmlns:a16="http://schemas.microsoft.com/office/drawing/2014/main" id="{D424AF4A-EF7E-69C4-3B42-A3D709D5E7D1}"/>
                </a:ext>
              </a:extLst>
            </p:cNvPr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578;p34">
              <a:extLst>
                <a:ext uri="{FF2B5EF4-FFF2-40B4-BE49-F238E27FC236}">
                  <a16:creationId xmlns:a16="http://schemas.microsoft.com/office/drawing/2014/main" id="{E2ADF4A3-F56A-A5EA-2D50-509DA84AE917}"/>
                </a:ext>
              </a:extLst>
            </p:cNvPr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579;p34">
              <a:extLst>
                <a:ext uri="{FF2B5EF4-FFF2-40B4-BE49-F238E27FC236}">
                  <a16:creationId xmlns:a16="http://schemas.microsoft.com/office/drawing/2014/main" id="{8CE11218-92FD-BE90-BDCF-2301F70DC93C}"/>
                </a:ext>
              </a:extLst>
            </p:cNvPr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580;p34">
              <a:extLst>
                <a:ext uri="{FF2B5EF4-FFF2-40B4-BE49-F238E27FC236}">
                  <a16:creationId xmlns:a16="http://schemas.microsoft.com/office/drawing/2014/main" id="{C8ADA8ED-8996-9088-7F12-832158911FE8}"/>
                </a:ext>
              </a:extLst>
            </p:cNvPr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581;p34">
              <a:extLst>
                <a:ext uri="{FF2B5EF4-FFF2-40B4-BE49-F238E27FC236}">
                  <a16:creationId xmlns:a16="http://schemas.microsoft.com/office/drawing/2014/main" id="{B9A132B8-7DA4-E482-A1F6-63517F367B53}"/>
                </a:ext>
              </a:extLst>
            </p:cNvPr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582;p34">
              <a:extLst>
                <a:ext uri="{FF2B5EF4-FFF2-40B4-BE49-F238E27FC236}">
                  <a16:creationId xmlns:a16="http://schemas.microsoft.com/office/drawing/2014/main" id="{FF088E6E-3325-9B54-ACB3-EE4FB3A57831}"/>
                </a:ext>
              </a:extLst>
            </p:cNvPr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583;p34">
              <a:extLst>
                <a:ext uri="{FF2B5EF4-FFF2-40B4-BE49-F238E27FC236}">
                  <a16:creationId xmlns:a16="http://schemas.microsoft.com/office/drawing/2014/main" id="{7FEAB7AE-F362-7066-5FC2-E711F874074B}"/>
                </a:ext>
              </a:extLst>
            </p:cNvPr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584;p34">
              <a:extLst>
                <a:ext uri="{FF2B5EF4-FFF2-40B4-BE49-F238E27FC236}">
                  <a16:creationId xmlns:a16="http://schemas.microsoft.com/office/drawing/2014/main" id="{9ACBBCD8-E052-4A59-70C5-63A6DAC1ABB6}"/>
                </a:ext>
              </a:extLst>
            </p:cNvPr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585;p34">
              <a:extLst>
                <a:ext uri="{FF2B5EF4-FFF2-40B4-BE49-F238E27FC236}">
                  <a16:creationId xmlns:a16="http://schemas.microsoft.com/office/drawing/2014/main" id="{2C797AED-652D-8DE2-C4A0-7FF8A54132C8}"/>
                </a:ext>
              </a:extLst>
            </p:cNvPr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586;p34">
              <a:extLst>
                <a:ext uri="{FF2B5EF4-FFF2-40B4-BE49-F238E27FC236}">
                  <a16:creationId xmlns:a16="http://schemas.microsoft.com/office/drawing/2014/main" id="{B58F54E7-D633-8724-BF32-88EB0FBCFC36}"/>
                </a:ext>
              </a:extLst>
            </p:cNvPr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587;p34">
              <a:extLst>
                <a:ext uri="{FF2B5EF4-FFF2-40B4-BE49-F238E27FC236}">
                  <a16:creationId xmlns:a16="http://schemas.microsoft.com/office/drawing/2014/main" id="{23DC0969-2797-0960-34FE-1A0A67C22BB4}"/>
                </a:ext>
              </a:extLst>
            </p:cNvPr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588;p34">
              <a:extLst>
                <a:ext uri="{FF2B5EF4-FFF2-40B4-BE49-F238E27FC236}">
                  <a16:creationId xmlns:a16="http://schemas.microsoft.com/office/drawing/2014/main" id="{2E9E8ACD-6CB2-5784-C74E-F129D8EE10D3}"/>
                </a:ext>
              </a:extLst>
            </p:cNvPr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589;p34">
              <a:extLst>
                <a:ext uri="{FF2B5EF4-FFF2-40B4-BE49-F238E27FC236}">
                  <a16:creationId xmlns:a16="http://schemas.microsoft.com/office/drawing/2014/main" id="{D1DF9588-2846-D533-1C00-8A4DE5AE6E65}"/>
                </a:ext>
              </a:extLst>
            </p:cNvPr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590;p34">
              <a:extLst>
                <a:ext uri="{FF2B5EF4-FFF2-40B4-BE49-F238E27FC236}">
                  <a16:creationId xmlns:a16="http://schemas.microsoft.com/office/drawing/2014/main" id="{C4D8FF0D-BCE7-ECEC-E4DA-34DF0B7FAF7C}"/>
                </a:ext>
              </a:extLst>
            </p:cNvPr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591;p34">
              <a:extLst>
                <a:ext uri="{FF2B5EF4-FFF2-40B4-BE49-F238E27FC236}">
                  <a16:creationId xmlns:a16="http://schemas.microsoft.com/office/drawing/2014/main" id="{9365CE9C-85FF-31B7-2229-D74F7B9EA806}"/>
                </a:ext>
              </a:extLst>
            </p:cNvPr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592;p34">
              <a:extLst>
                <a:ext uri="{FF2B5EF4-FFF2-40B4-BE49-F238E27FC236}">
                  <a16:creationId xmlns:a16="http://schemas.microsoft.com/office/drawing/2014/main" id="{AFA07993-6A59-E8F6-B17A-DEFF49C1BAFF}"/>
                </a:ext>
              </a:extLst>
            </p:cNvPr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593;p34">
              <a:extLst>
                <a:ext uri="{FF2B5EF4-FFF2-40B4-BE49-F238E27FC236}">
                  <a16:creationId xmlns:a16="http://schemas.microsoft.com/office/drawing/2014/main" id="{023B8520-886B-A151-AC46-7CD0E4AD7005}"/>
                </a:ext>
              </a:extLst>
            </p:cNvPr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594;p34">
              <a:extLst>
                <a:ext uri="{FF2B5EF4-FFF2-40B4-BE49-F238E27FC236}">
                  <a16:creationId xmlns:a16="http://schemas.microsoft.com/office/drawing/2014/main" id="{35E5B728-C95D-9324-C8ED-611155210E8C}"/>
                </a:ext>
              </a:extLst>
            </p:cNvPr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595;p34">
              <a:extLst>
                <a:ext uri="{FF2B5EF4-FFF2-40B4-BE49-F238E27FC236}">
                  <a16:creationId xmlns:a16="http://schemas.microsoft.com/office/drawing/2014/main" id="{FEE0D25D-42FB-C318-E5DC-DB78ABF88F96}"/>
                </a:ext>
              </a:extLst>
            </p:cNvPr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596;p34">
              <a:extLst>
                <a:ext uri="{FF2B5EF4-FFF2-40B4-BE49-F238E27FC236}">
                  <a16:creationId xmlns:a16="http://schemas.microsoft.com/office/drawing/2014/main" id="{8B2254ED-3F9A-A92D-8AE8-18840CE0D500}"/>
                </a:ext>
              </a:extLst>
            </p:cNvPr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597;p34">
              <a:extLst>
                <a:ext uri="{FF2B5EF4-FFF2-40B4-BE49-F238E27FC236}">
                  <a16:creationId xmlns:a16="http://schemas.microsoft.com/office/drawing/2014/main" id="{57A43D2B-7AE2-F7FD-3E23-06F3C6A43A88}"/>
                </a:ext>
              </a:extLst>
            </p:cNvPr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598;p34">
              <a:extLst>
                <a:ext uri="{FF2B5EF4-FFF2-40B4-BE49-F238E27FC236}">
                  <a16:creationId xmlns:a16="http://schemas.microsoft.com/office/drawing/2014/main" id="{1E6D7740-F53C-7548-FCB4-7A8B6A16737B}"/>
                </a:ext>
              </a:extLst>
            </p:cNvPr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599;p34">
              <a:extLst>
                <a:ext uri="{FF2B5EF4-FFF2-40B4-BE49-F238E27FC236}">
                  <a16:creationId xmlns:a16="http://schemas.microsoft.com/office/drawing/2014/main" id="{23AA0F23-6ABB-340C-9A44-432581D91C29}"/>
                </a:ext>
              </a:extLst>
            </p:cNvPr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600;p34">
              <a:extLst>
                <a:ext uri="{FF2B5EF4-FFF2-40B4-BE49-F238E27FC236}">
                  <a16:creationId xmlns:a16="http://schemas.microsoft.com/office/drawing/2014/main" id="{391E184D-565D-82AF-C892-1A999D627C2E}"/>
                </a:ext>
              </a:extLst>
            </p:cNvPr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601;p34">
              <a:extLst>
                <a:ext uri="{FF2B5EF4-FFF2-40B4-BE49-F238E27FC236}">
                  <a16:creationId xmlns:a16="http://schemas.microsoft.com/office/drawing/2014/main" id="{1C77D13F-5A5F-9F40-C56E-4C028A40F449}"/>
                </a:ext>
              </a:extLst>
            </p:cNvPr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602;p34">
              <a:extLst>
                <a:ext uri="{FF2B5EF4-FFF2-40B4-BE49-F238E27FC236}">
                  <a16:creationId xmlns:a16="http://schemas.microsoft.com/office/drawing/2014/main" id="{34359AEC-C9E9-8A8D-718D-EC14FB6169E1}"/>
                </a:ext>
              </a:extLst>
            </p:cNvPr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603;p34">
              <a:extLst>
                <a:ext uri="{FF2B5EF4-FFF2-40B4-BE49-F238E27FC236}">
                  <a16:creationId xmlns:a16="http://schemas.microsoft.com/office/drawing/2014/main" id="{C6E1FA9D-F286-4C27-F1F2-97B6A4215D4C}"/>
                </a:ext>
              </a:extLst>
            </p:cNvPr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604;p34">
              <a:extLst>
                <a:ext uri="{FF2B5EF4-FFF2-40B4-BE49-F238E27FC236}">
                  <a16:creationId xmlns:a16="http://schemas.microsoft.com/office/drawing/2014/main" id="{07769A93-5FCB-37C3-F1CE-5EBDE432AA0C}"/>
                </a:ext>
              </a:extLst>
            </p:cNvPr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605;p34">
              <a:extLst>
                <a:ext uri="{FF2B5EF4-FFF2-40B4-BE49-F238E27FC236}">
                  <a16:creationId xmlns:a16="http://schemas.microsoft.com/office/drawing/2014/main" id="{9694221A-258C-5188-CCE7-D240D38E952F}"/>
                </a:ext>
              </a:extLst>
            </p:cNvPr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606;p34">
              <a:extLst>
                <a:ext uri="{FF2B5EF4-FFF2-40B4-BE49-F238E27FC236}">
                  <a16:creationId xmlns:a16="http://schemas.microsoft.com/office/drawing/2014/main" id="{4D50F17A-EB30-E581-508B-A4180CFE2225}"/>
                </a:ext>
              </a:extLst>
            </p:cNvPr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607;p34">
              <a:extLst>
                <a:ext uri="{FF2B5EF4-FFF2-40B4-BE49-F238E27FC236}">
                  <a16:creationId xmlns:a16="http://schemas.microsoft.com/office/drawing/2014/main" id="{869F323D-64BA-8909-A12B-9EE4DC666BC8}"/>
                </a:ext>
              </a:extLst>
            </p:cNvPr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608;p34">
              <a:extLst>
                <a:ext uri="{FF2B5EF4-FFF2-40B4-BE49-F238E27FC236}">
                  <a16:creationId xmlns:a16="http://schemas.microsoft.com/office/drawing/2014/main" id="{B0E14060-9665-18BC-1911-A5FF78CDBED6}"/>
                </a:ext>
              </a:extLst>
            </p:cNvPr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609;p34">
              <a:extLst>
                <a:ext uri="{FF2B5EF4-FFF2-40B4-BE49-F238E27FC236}">
                  <a16:creationId xmlns:a16="http://schemas.microsoft.com/office/drawing/2014/main" id="{10ADF5AC-6A22-D049-E571-0E71656C08AA}"/>
                </a:ext>
              </a:extLst>
            </p:cNvPr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610;p34">
              <a:extLst>
                <a:ext uri="{FF2B5EF4-FFF2-40B4-BE49-F238E27FC236}">
                  <a16:creationId xmlns:a16="http://schemas.microsoft.com/office/drawing/2014/main" id="{85036BA3-0277-7113-45EE-44D506E602EA}"/>
                </a:ext>
              </a:extLst>
            </p:cNvPr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611;p34">
              <a:extLst>
                <a:ext uri="{FF2B5EF4-FFF2-40B4-BE49-F238E27FC236}">
                  <a16:creationId xmlns:a16="http://schemas.microsoft.com/office/drawing/2014/main" id="{4C0ED29D-D7CC-76DF-5B72-8247F209CEBF}"/>
                </a:ext>
              </a:extLst>
            </p:cNvPr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612;p34">
              <a:extLst>
                <a:ext uri="{FF2B5EF4-FFF2-40B4-BE49-F238E27FC236}">
                  <a16:creationId xmlns:a16="http://schemas.microsoft.com/office/drawing/2014/main" id="{27D0F730-EA94-2CEA-0F67-2BAF9B352E2F}"/>
                </a:ext>
              </a:extLst>
            </p:cNvPr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613;p34">
              <a:extLst>
                <a:ext uri="{FF2B5EF4-FFF2-40B4-BE49-F238E27FC236}">
                  <a16:creationId xmlns:a16="http://schemas.microsoft.com/office/drawing/2014/main" id="{3275F8F6-6ADB-3EA9-B763-31E9F5D5A333}"/>
                </a:ext>
              </a:extLst>
            </p:cNvPr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614;p34">
              <a:extLst>
                <a:ext uri="{FF2B5EF4-FFF2-40B4-BE49-F238E27FC236}">
                  <a16:creationId xmlns:a16="http://schemas.microsoft.com/office/drawing/2014/main" id="{5F7DECF0-6416-3B1A-2E03-DADFFF044C1C}"/>
                </a:ext>
              </a:extLst>
            </p:cNvPr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615;p34">
              <a:extLst>
                <a:ext uri="{FF2B5EF4-FFF2-40B4-BE49-F238E27FC236}">
                  <a16:creationId xmlns:a16="http://schemas.microsoft.com/office/drawing/2014/main" id="{00498510-86EC-2916-77C0-3F9B508A92F2}"/>
                </a:ext>
              </a:extLst>
            </p:cNvPr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616;p34">
              <a:extLst>
                <a:ext uri="{FF2B5EF4-FFF2-40B4-BE49-F238E27FC236}">
                  <a16:creationId xmlns:a16="http://schemas.microsoft.com/office/drawing/2014/main" id="{47B658DA-2E00-4641-4C48-CBB6BA1C26C5}"/>
                </a:ext>
              </a:extLst>
            </p:cNvPr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617;p34">
              <a:extLst>
                <a:ext uri="{FF2B5EF4-FFF2-40B4-BE49-F238E27FC236}">
                  <a16:creationId xmlns:a16="http://schemas.microsoft.com/office/drawing/2014/main" id="{256D0955-2ABB-47CA-8CD6-852D191CC34B}"/>
                </a:ext>
              </a:extLst>
            </p:cNvPr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618;p34">
              <a:extLst>
                <a:ext uri="{FF2B5EF4-FFF2-40B4-BE49-F238E27FC236}">
                  <a16:creationId xmlns:a16="http://schemas.microsoft.com/office/drawing/2014/main" id="{E2139676-56B4-EE17-E09F-5819C488ED19}"/>
                </a:ext>
              </a:extLst>
            </p:cNvPr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619;p34">
              <a:extLst>
                <a:ext uri="{FF2B5EF4-FFF2-40B4-BE49-F238E27FC236}">
                  <a16:creationId xmlns:a16="http://schemas.microsoft.com/office/drawing/2014/main" id="{C2401666-89B5-4E87-C912-87099B9C0A2D}"/>
                </a:ext>
              </a:extLst>
            </p:cNvPr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620;p34">
              <a:extLst>
                <a:ext uri="{FF2B5EF4-FFF2-40B4-BE49-F238E27FC236}">
                  <a16:creationId xmlns:a16="http://schemas.microsoft.com/office/drawing/2014/main" id="{CD2CF7CF-A0ED-8A9E-817A-E393911B68CF}"/>
                </a:ext>
              </a:extLst>
            </p:cNvPr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621;p34">
              <a:extLst>
                <a:ext uri="{FF2B5EF4-FFF2-40B4-BE49-F238E27FC236}">
                  <a16:creationId xmlns:a16="http://schemas.microsoft.com/office/drawing/2014/main" id="{B9278F6E-A61F-10EC-6C1F-2BB41C22D0BA}"/>
                </a:ext>
              </a:extLst>
            </p:cNvPr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622;p34">
              <a:extLst>
                <a:ext uri="{FF2B5EF4-FFF2-40B4-BE49-F238E27FC236}">
                  <a16:creationId xmlns:a16="http://schemas.microsoft.com/office/drawing/2014/main" id="{BA102C60-54A9-0588-B362-DD05CE9E8C4D}"/>
                </a:ext>
              </a:extLst>
            </p:cNvPr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623;p34">
              <a:extLst>
                <a:ext uri="{FF2B5EF4-FFF2-40B4-BE49-F238E27FC236}">
                  <a16:creationId xmlns:a16="http://schemas.microsoft.com/office/drawing/2014/main" id="{060FE1BD-BA4C-BA18-4755-44E37E53D3AE}"/>
                </a:ext>
              </a:extLst>
            </p:cNvPr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624;p34">
              <a:extLst>
                <a:ext uri="{FF2B5EF4-FFF2-40B4-BE49-F238E27FC236}">
                  <a16:creationId xmlns:a16="http://schemas.microsoft.com/office/drawing/2014/main" id="{E60E2B0C-01DC-35DF-97A3-731A6EAA39BD}"/>
                </a:ext>
              </a:extLst>
            </p:cNvPr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625;p34">
              <a:extLst>
                <a:ext uri="{FF2B5EF4-FFF2-40B4-BE49-F238E27FC236}">
                  <a16:creationId xmlns:a16="http://schemas.microsoft.com/office/drawing/2014/main" id="{E5F3304F-05A4-5BE3-5A66-B92DF7647C08}"/>
                </a:ext>
              </a:extLst>
            </p:cNvPr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626;p34">
              <a:extLst>
                <a:ext uri="{FF2B5EF4-FFF2-40B4-BE49-F238E27FC236}">
                  <a16:creationId xmlns:a16="http://schemas.microsoft.com/office/drawing/2014/main" id="{7372E209-4845-B107-E814-5A551803AB8A}"/>
                </a:ext>
              </a:extLst>
            </p:cNvPr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627;p34">
              <a:extLst>
                <a:ext uri="{FF2B5EF4-FFF2-40B4-BE49-F238E27FC236}">
                  <a16:creationId xmlns:a16="http://schemas.microsoft.com/office/drawing/2014/main" id="{084AE54E-CA82-D455-57AE-A395C69E6D69}"/>
                </a:ext>
              </a:extLst>
            </p:cNvPr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628;p34">
              <a:extLst>
                <a:ext uri="{FF2B5EF4-FFF2-40B4-BE49-F238E27FC236}">
                  <a16:creationId xmlns:a16="http://schemas.microsoft.com/office/drawing/2014/main" id="{A246CFD6-EE2C-73AE-F15A-7EF58B091075}"/>
                </a:ext>
              </a:extLst>
            </p:cNvPr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629;p34">
              <a:extLst>
                <a:ext uri="{FF2B5EF4-FFF2-40B4-BE49-F238E27FC236}">
                  <a16:creationId xmlns:a16="http://schemas.microsoft.com/office/drawing/2014/main" id="{6056CB79-706B-F593-39A6-A1B8237A5902}"/>
                </a:ext>
              </a:extLst>
            </p:cNvPr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630;p34">
              <a:extLst>
                <a:ext uri="{FF2B5EF4-FFF2-40B4-BE49-F238E27FC236}">
                  <a16:creationId xmlns:a16="http://schemas.microsoft.com/office/drawing/2014/main" id="{FA0E579E-0C40-6869-6BE9-489088ED9D67}"/>
                </a:ext>
              </a:extLst>
            </p:cNvPr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631;p34">
              <a:extLst>
                <a:ext uri="{FF2B5EF4-FFF2-40B4-BE49-F238E27FC236}">
                  <a16:creationId xmlns:a16="http://schemas.microsoft.com/office/drawing/2014/main" id="{8F3AC2F2-6169-D5B1-E05F-5FE6E6CDA41E}"/>
                </a:ext>
              </a:extLst>
            </p:cNvPr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632;p34">
              <a:extLst>
                <a:ext uri="{FF2B5EF4-FFF2-40B4-BE49-F238E27FC236}">
                  <a16:creationId xmlns:a16="http://schemas.microsoft.com/office/drawing/2014/main" id="{4605D2E4-F7FE-FC06-B998-5359D29E72B8}"/>
                </a:ext>
              </a:extLst>
            </p:cNvPr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633;p34">
              <a:extLst>
                <a:ext uri="{FF2B5EF4-FFF2-40B4-BE49-F238E27FC236}">
                  <a16:creationId xmlns:a16="http://schemas.microsoft.com/office/drawing/2014/main" id="{A48D8C69-037D-F221-BAE9-41CE829ABAEF}"/>
                </a:ext>
              </a:extLst>
            </p:cNvPr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634;p34">
              <a:extLst>
                <a:ext uri="{FF2B5EF4-FFF2-40B4-BE49-F238E27FC236}">
                  <a16:creationId xmlns:a16="http://schemas.microsoft.com/office/drawing/2014/main" id="{7873CE81-1E3D-0E03-513C-49B69A7A5971}"/>
                </a:ext>
              </a:extLst>
            </p:cNvPr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635;p34">
              <a:extLst>
                <a:ext uri="{FF2B5EF4-FFF2-40B4-BE49-F238E27FC236}">
                  <a16:creationId xmlns:a16="http://schemas.microsoft.com/office/drawing/2014/main" id="{47BD130B-829D-61E1-6A72-F7487D4B1B4C}"/>
                </a:ext>
              </a:extLst>
            </p:cNvPr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636;p34">
              <a:extLst>
                <a:ext uri="{FF2B5EF4-FFF2-40B4-BE49-F238E27FC236}">
                  <a16:creationId xmlns:a16="http://schemas.microsoft.com/office/drawing/2014/main" id="{83DB4192-EE22-BEAC-0792-348DA64C9798}"/>
                </a:ext>
              </a:extLst>
            </p:cNvPr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637;p34">
              <a:extLst>
                <a:ext uri="{FF2B5EF4-FFF2-40B4-BE49-F238E27FC236}">
                  <a16:creationId xmlns:a16="http://schemas.microsoft.com/office/drawing/2014/main" id="{4D2B2CBF-D630-5AD2-3E73-ADFEB9CB368C}"/>
                </a:ext>
              </a:extLst>
            </p:cNvPr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638;p34">
              <a:extLst>
                <a:ext uri="{FF2B5EF4-FFF2-40B4-BE49-F238E27FC236}">
                  <a16:creationId xmlns:a16="http://schemas.microsoft.com/office/drawing/2014/main" id="{EC7C3053-E726-3849-9E2D-E5C83D41B111}"/>
                </a:ext>
              </a:extLst>
            </p:cNvPr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639;p34">
              <a:extLst>
                <a:ext uri="{FF2B5EF4-FFF2-40B4-BE49-F238E27FC236}">
                  <a16:creationId xmlns:a16="http://schemas.microsoft.com/office/drawing/2014/main" id="{D65B970A-63C8-348E-628C-BAC22749EFC3}"/>
                </a:ext>
              </a:extLst>
            </p:cNvPr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640;p34">
              <a:extLst>
                <a:ext uri="{FF2B5EF4-FFF2-40B4-BE49-F238E27FC236}">
                  <a16:creationId xmlns:a16="http://schemas.microsoft.com/office/drawing/2014/main" id="{CDF345A7-BF64-7924-AD48-6CFEBF86C383}"/>
                </a:ext>
              </a:extLst>
            </p:cNvPr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641;p34">
              <a:extLst>
                <a:ext uri="{FF2B5EF4-FFF2-40B4-BE49-F238E27FC236}">
                  <a16:creationId xmlns:a16="http://schemas.microsoft.com/office/drawing/2014/main" id="{F979BFC4-7206-6B51-8EA3-B828194BD1DC}"/>
                </a:ext>
              </a:extLst>
            </p:cNvPr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642;p34">
              <a:extLst>
                <a:ext uri="{FF2B5EF4-FFF2-40B4-BE49-F238E27FC236}">
                  <a16:creationId xmlns:a16="http://schemas.microsoft.com/office/drawing/2014/main" id="{98A277A1-A2C4-D17E-433B-AF0F92B289A9}"/>
                </a:ext>
              </a:extLst>
            </p:cNvPr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643;p34">
              <a:extLst>
                <a:ext uri="{FF2B5EF4-FFF2-40B4-BE49-F238E27FC236}">
                  <a16:creationId xmlns:a16="http://schemas.microsoft.com/office/drawing/2014/main" id="{EA976686-7FA7-534E-C151-6F26E2A9AA72}"/>
                </a:ext>
              </a:extLst>
            </p:cNvPr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644;p34">
              <a:extLst>
                <a:ext uri="{FF2B5EF4-FFF2-40B4-BE49-F238E27FC236}">
                  <a16:creationId xmlns:a16="http://schemas.microsoft.com/office/drawing/2014/main" id="{E1386388-24E4-47C9-CFB3-4438BEACD8D2}"/>
                </a:ext>
              </a:extLst>
            </p:cNvPr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645;p34">
              <a:extLst>
                <a:ext uri="{FF2B5EF4-FFF2-40B4-BE49-F238E27FC236}">
                  <a16:creationId xmlns:a16="http://schemas.microsoft.com/office/drawing/2014/main" id="{3D8FC286-0BBE-0B7D-22BA-CD4C99C3BD80}"/>
                </a:ext>
              </a:extLst>
            </p:cNvPr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646;p34">
              <a:extLst>
                <a:ext uri="{FF2B5EF4-FFF2-40B4-BE49-F238E27FC236}">
                  <a16:creationId xmlns:a16="http://schemas.microsoft.com/office/drawing/2014/main" id="{1B6624FC-D578-FFB7-F73F-B6AD5CBB40C4}"/>
                </a:ext>
              </a:extLst>
            </p:cNvPr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647;p34">
              <a:extLst>
                <a:ext uri="{FF2B5EF4-FFF2-40B4-BE49-F238E27FC236}">
                  <a16:creationId xmlns:a16="http://schemas.microsoft.com/office/drawing/2014/main" id="{4CB6A068-65F9-F639-28E4-5DB95FDF9209}"/>
                </a:ext>
              </a:extLst>
            </p:cNvPr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648;p34">
              <a:extLst>
                <a:ext uri="{FF2B5EF4-FFF2-40B4-BE49-F238E27FC236}">
                  <a16:creationId xmlns:a16="http://schemas.microsoft.com/office/drawing/2014/main" id="{71A12517-45EA-EFD9-CD05-06D91530E51F}"/>
                </a:ext>
              </a:extLst>
            </p:cNvPr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649;p34">
              <a:extLst>
                <a:ext uri="{FF2B5EF4-FFF2-40B4-BE49-F238E27FC236}">
                  <a16:creationId xmlns:a16="http://schemas.microsoft.com/office/drawing/2014/main" id="{F7D822E1-6532-A26B-66FA-2EFEB0197135}"/>
                </a:ext>
              </a:extLst>
            </p:cNvPr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650;p34">
              <a:extLst>
                <a:ext uri="{FF2B5EF4-FFF2-40B4-BE49-F238E27FC236}">
                  <a16:creationId xmlns:a16="http://schemas.microsoft.com/office/drawing/2014/main" id="{0A72C00F-1F81-856D-AE1B-E072870C22E2}"/>
                </a:ext>
              </a:extLst>
            </p:cNvPr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651;p34">
              <a:extLst>
                <a:ext uri="{FF2B5EF4-FFF2-40B4-BE49-F238E27FC236}">
                  <a16:creationId xmlns:a16="http://schemas.microsoft.com/office/drawing/2014/main" id="{1DC1CFA7-EC1C-0BC2-7D9F-62752C26F560}"/>
                </a:ext>
              </a:extLst>
            </p:cNvPr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652;p34">
              <a:extLst>
                <a:ext uri="{FF2B5EF4-FFF2-40B4-BE49-F238E27FC236}">
                  <a16:creationId xmlns:a16="http://schemas.microsoft.com/office/drawing/2014/main" id="{00A873F4-A47B-1B02-64BB-CC5AE22A801E}"/>
                </a:ext>
              </a:extLst>
            </p:cNvPr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653;p34">
              <a:extLst>
                <a:ext uri="{FF2B5EF4-FFF2-40B4-BE49-F238E27FC236}">
                  <a16:creationId xmlns:a16="http://schemas.microsoft.com/office/drawing/2014/main" id="{5720BEA7-6C2A-ADE9-6575-0F26F1FB3DC7}"/>
                </a:ext>
              </a:extLst>
            </p:cNvPr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654;p34">
              <a:extLst>
                <a:ext uri="{FF2B5EF4-FFF2-40B4-BE49-F238E27FC236}">
                  <a16:creationId xmlns:a16="http://schemas.microsoft.com/office/drawing/2014/main" id="{B3F9A8EB-169E-033F-29B7-0A82B27DB7D9}"/>
                </a:ext>
              </a:extLst>
            </p:cNvPr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655;p34">
              <a:extLst>
                <a:ext uri="{FF2B5EF4-FFF2-40B4-BE49-F238E27FC236}">
                  <a16:creationId xmlns:a16="http://schemas.microsoft.com/office/drawing/2014/main" id="{9E2A04E5-8F69-638C-66A5-92072F5C41B3}"/>
                </a:ext>
              </a:extLst>
            </p:cNvPr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656;p34">
              <a:extLst>
                <a:ext uri="{FF2B5EF4-FFF2-40B4-BE49-F238E27FC236}">
                  <a16:creationId xmlns:a16="http://schemas.microsoft.com/office/drawing/2014/main" id="{622A255A-EB52-CB0A-74D3-A850C0386749}"/>
                </a:ext>
              </a:extLst>
            </p:cNvPr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657;p34">
              <a:extLst>
                <a:ext uri="{FF2B5EF4-FFF2-40B4-BE49-F238E27FC236}">
                  <a16:creationId xmlns:a16="http://schemas.microsoft.com/office/drawing/2014/main" id="{2BB9F840-24FF-987C-E22D-1F09514227F3}"/>
                </a:ext>
              </a:extLst>
            </p:cNvPr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658;p34">
              <a:extLst>
                <a:ext uri="{FF2B5EF4-FFF2-40B4-BE49-F238E27FC236}">
                  <a16:creationId xmlns:a16="http://schemas.microsoft.com/office/drawing/2014/main" id="{E7313F69-AE93-1E9D-0F73-79F30687A1FE}"/>
                </a:ext>
              </a:extLst>
            </p:cNvPr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659;p34">
              <a:extLst>
                <a:ext uri="{FF2B5EF4-FFF2-40B4-BE49-F238E27FC236}">
                  <a16:creationId xmlns:a16="http://schemas.microsoft.com/office/drawing/2014/main" id="{1DCED358-3DD5-5B29-D8A7-D27D1D94A19B}"/>
                </a:ext>
              </a:extLst>
            </p:cNvPr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660;p34">
              <a:extLst>
                <a:ext uri="{FF2B5EF4-FFF2-40B4-BE49-F238E27FC236}">
                  <a16:creationId xmlns:a16="http://schemas.microsoft.com/office/drawing/2014/main" id="{6D61F6D3-7B68-0035-C553-F679B1C2E490}"/>
                </a:ext>
              </a:extLst>
            </p:cNvPr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661;p34">
              <a:extLst>
                <a:ext uri="{FF2B5EF4-FFF2-40B4-BE49-F238E27FC236}">
                  <a16:creationId xmlns:a16="http://schemas.microsoft.com/office/drawing/2014/main" id="{F25E4E3C-0660-EDCB-48BF-C98A48114083}"/>
                </a:ext>
              </a:extLst>
            </p:cNvPr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662;p34">
              <a:extLst>
                <a:ext uri="{FF2B5EF4-FFF2-40B4-BE49-F238E27FC236}">
                  <a16:creationId xmlns:a16="http://schemas.microsoft.com/office/drawing/2014/main" id="{F1ACDC88-CD35-2316-8521-C121676DCC96}"/>
                </a:ext>
              </a:extLst>
            </p:cNvPr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663;p34">
              <a:extLst>
                <a:ext uri="{FF2B5EF4-FFF2-40B4-BE49-F238E27FC236}">
                  <a16:creationId xmlns:a16="http://schemas.microsoft.com/office/drawing/2014/main" id="{0D83CC93-5DB4-9D5A-49FA-A5A7FEF00015}"/>
                </a:ext>
              </a:extLst>
            </p:cNvPr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664;p34">
              <a:extLst>
                <a:ext uri="{FF2B5EF4-FFF2-40B4-BE49-F238E27FC236}">
                  <a16:creationId xmlns:a16="http://schemas.microsoft.com/office/drawing/2014/main" id="{4088088A-1F69-B86E-E0D5-7E1FEFE9E598}"/>
                </a:ext>
              </a:extLst>
            </p:cNvPr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665;p34">
              <a:extLst>
                <a:ext uri="{FF2B5EF4-FFF2-40B4-BE49-F238E27FC236}">
                  <a16:creationId xmlns:a16="http://schemas.microsoft.com/office/drawing/2014/main" id="{90D7D6F3-E62E-6487-0192-3B96C9B3CE49}"/>
                </a:ext>
              </a:extLst>
            </p:cNvPr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666;p34">
              <a:extLst>
                <a:ext uri="{FF2B5EF4-FFF2-40B4-BE49-F238E27FC236}">
                  <a16:creationId xmlns:a16="http://schemas.microsoft.com/office/drawing/2014/main" id="{CD3E6569-7535-5E12-DD80-BE9F505094AD}"/>
                </a:ext>
              </a:extLst>
            </p:cNvPr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667;p34">
              <a:extLst>
                <a:ext uri="{FF2B5EF4-FFF2-40B4-BE49-F238E27FC236}">
                  <a16:creationId xmlns:a16="http://schemas.microsoft.com/office/drawing/2014/main" id="{D422575E-E838-8514-9267-B9420571DE1F}"/>
                </a:ext>
              </a:extLst>
            </p:cNvPr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668;p34">
              <a:extLst>
                <a:ext uri="{FF2B5EF4-FFF2-40B4-BE49-F238E27FC236}">
                  <a16:creationId xmlns:a16="http://schemas.microsoft.com/office/drawing/2014/main" id="{EFEA5944-6600-5B14-7893-84C526BEEFAB}"/>
                </a:ext>
              </a:extLst>
            </p:cNvPr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669;p34">
              <a:extLst>
                <a:ext uri="{FF2B5EF4-FFF2-40B4-BE49-F238E27FC236}">
                  <a16:creationId xmlns:a16="http://schemas.microsoft.com/office/drawing/2014/main" id="{57C997A9-9D56-094A-DE5D-965D451DA2C8}"/>
                </a:ext>
              </a:extLst>
            </p:cNvPr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670;p34">
              <a:extLst>
                <a:ext uri="{FF2B5EF4-FFF2-40B4-BE49-F238E27FC236}">
                  <a16:creationId xmlns:a16="http://schemas.microsoft.com/office/drawing/2014/main" id="{379A06A9-C240-8998-5AA5-D6D4975BE320}"/>
                </a:ext>
              </a:extLst>
            </p:cNvPr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671;p34">
              <a:extLst>
                <a:ext uri="{FF2B5EF4-FFF2-40B4-BE49-F238E27FC236}">
                  <a16:creationId xmlns:a16="http://schemas.microsoft.com/office/drawing/2014/main" id="{ADCC026F-0639-F0CD-88FC-43E1FEB92812}"/>
                </a:ext>
              </a:extLst>
            </p:cNvPr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672;p34">
              <a:extLst>
                <a:ext uri="{FF2B5EF4-FFF2-40B4-BE49-F238E27FC236}">
                  <a16:creationId xmlns:a16="http://schemas.microsoft.com/office/drawing/2014/main" id="{36FA3410-32AF-8049-043E-8B70F9DBCC9D}"/>
                </a:ext>
              </a:extLst>
            </p:cNvPr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673;p34">
              <a:extLst>
                <a:ext uri="{FF2B5EF4-FFF2-40B4-BE49-F238E27FC236}">
                  <a16:creationId xmlns:a16="http://schemas.microsoft.com/office/drawing/2014/main" id="{9A189391-89B0-1DDB-9658-8AF615F2CA35}"/>
                </a:ext>
              </a:extLst>
            </p:cNvPr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674;p34">
              <a:extLst>
                <a:ext uri="{FF2B5EF4-FFF2-40B4-BE49-F238E27FC236}">
                  <a16:creationId xmlns:a16="http://schemas.microsoft.com/office/drawing/2014/main" id="{50C8ABAE-BF00-315E-9EA7-4828BE250234}"/>
                </a:ext>
              </a:extLst>
            </p:cNvPr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675;p34">
              <a:extLst>
                <a:ext uri="{FF2B5EF4-FFF2-40B4-BE49-F238E27FC236}">
                  <a16:creationId xmlns:a16="http://schemas.microsoft.com/office/drawing/2014/main" id="{6776CCBC-E361-CA66-9259-7298CC87857D}"/>
                </a:ext>
              </a:extLst>
            </p:cNvPr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676;p34">
              <a:extLst>
                <a:ext uri="{FF2B5EF4-FFF2-40B4-BE49-F238E27FC236}">
                  <a16:creationId xmlns:a16="http://schemas.microsoft.com/office/drawing/2014/main" id="{6B229CF7-CC41-49EF-72A0-8EE3AE460CBE}"/>
                </a:ext>
              </a:extLst>
            </p:cNvPr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677;p34">
              <a:extLst>
                <a:ext uri="{FF2B5EF4-FFF2-40B4-BE49-F238E27FC236}">
                  <a16:creationId xmlns:a16="http://schemas.microsoft.com/office/drawing/2014/main" id="{5ECA17A4-E53C-7C29-6DF6-C010663DA645}"/>
                </a:ext>
              </a:extLst>
            </p:cNvPr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678;p34">
              <a:extLst>
                <a:ext uri="{FF2B5EF4-FFF2-40B4-BE49-F238E27FC236}">
                  <a16:creationId xmlns:a16="http://schemas.microsoft.com/office/drawing/2014/main" id="{F5E0B504-7CF2-E2CF-F8AA-F03BF310DFFC}"/>
                </a:ext>
              </a:extLst>
            </p:cNvPr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679;p34">
              <a:extLst>
                <a:ext uri="{FF2B5EF4-FFF2-40B4-BE49-F238E27FC236}">
                  <a16:creationId xmlns:a16="http://schemas.microsoft.com/office/drawing/2014/main" id="{F50BFE5F-D41C-BBB1-B108-52A508B4BEEA}"/>
                </a:ext>
              </a:extLst>
            </p:cNvPr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680;p34">
              <a:extLst>
                <a:ext uri="{FF2B5EF4-FFF2-40B4-BE49-F238E27FC236}">
                  <a16:creationId xmlns:a16="http://schemas.microsoft.com/office/drawing/2014/main" id="{637CFE6D-2BD3-5711-6FE7-7636A1B617C7}"/>
                </a:ext>
              </a:extLst>
            </p:cNvPr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681;p34">
              <a:extLst>
                <a:ext uri="{FF2B5EF4-FFF2-40B4-BE49-F238E27FC236}">
                  <a16:creationId xmlns:a16="http://schemas.microsoft.com/office/drawing/2014/main" id="{65FABDCE-A670-92ED-0E90-F8B6AE073886}"/>
                </a:ext>
              </a:extLst>
            </p:cNvPr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682;p34">
              <a:extLst>
                <a:ext uri="{FF2B5EF4-FFF2-40B4-BE49-F238E27FC236}">
                  <a16:creationId xmlns:a16="http://schemas.microsoft.com/office/drawing/2014/main" id="{8D2108C3-4465-BDFD-730E-47D454B690F6}"/>
                </a:ext>
              </a:extLst>
            </p:cNvPr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683;p34">
              <a:extLst>
                <a:ext uri="{FF2B5EF4-FFF2-40B4-BE49-F238E27FC236}">
                  <a16:creationId xmlns:a16="http://schemas.microsoft.com/office/drawing/2014/main" id="{A5D76D6B-7FF2-1375-F765-AFDDB9F54F7D}"/>
                </a:ext>
              </a:extLst>
            </p:cNvPr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84;p34">
              <a:extLst>
                <a:ext uri="{FF2B5EF4-FFF2-40B4-BE49-F238E27FC236}">
                  <a16:creationId xmlns:a16="http://schemas.microsoft.com/office/drawing/2014/main" id="{16EAF513-0C0E-D376-C35D-CE76E0027125}"/>
                </a:ext>
              </a:extLst>
            </p:cNvPr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85;p34">
              <a:extLst>
                <a:ext uri="{FF2B5EF4-FFF2-40B4-BE49-F238E27FC236}">
                  <a16:creationId xmlns:a16="http://schemas.microsoft.com/office/drawing/2014/main" id="{A6679366-F735-2506-7DA2-1A1A8F711791}"/>
                </a:ext>
              </a:extLst>
            </p:cNvPr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86;p34">
              <a:extLst>
                <a:ext uri="{FF2B5EF4-FFF2-40B4-BE49-F238E27FC236}">
                  <a16:creationId xmlns:a16="http://schemas.microsoft.com/office/drawing/2014/main" id="{B8D49272-DFDB-7D45-0FB2-EAD3B06B9166}"/>
                </a:ext>
              </a:extLst>
            </p:cNvPr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87;p34">
              <a:extLst>
                <a:ext uri="{FF2B5EF4-FFF2-40B4-BE49-F238E27FC236}">
                  <a16:creationId xmlns:a16="http://schemas.microsoft.com/office/drawing/2014/main" id="{B5BB52E7-533F-2995-F2A0-EFB06FE9102D}"/>
                </a:ext>
              </a:extLst>
            </p:cNvPr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88;p34">
              <a:extLst>
                <a:ext uri="{FF2B5EF4-FFF2-40B4-BE49-F238E27FC236}">
                  <a16:creationId xmlns:a16="http://schemas.microsoft.com/office/drawing/2014/main" id="{AC7E3C9F-E5E8-9A18-EF54-499E02196598}"/>
                </a:ext>
              </a:extLst>
            </p:cNvPr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89;p34">
              <a:extLst>
                <a:ext uri="{FF2B5EF4-FFF2-40B4-BE49-F238E27FC236}">
                  <a16:creationId xmlns:a16="http://schemas.microsoft.com/office/drawing/2014/main" id="{B57108CC-2016-1EC3-37C0-AE44B4177857}"/>
                </a:ext>
              </a:extLst>
            </p:cNvPr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90;p34">
              <a:extLst>
                <a:ext uri="{FF2B5EF4-FFF2-40B4-BE49-F238E27FC236}">
                  <a16:creationId xmlns:a16="http://schemas.microsoft.com/office/drawing/2014/main" id="{CD67FF6E-86B9-2A3E-BDDA-1E77FB7EE00E}"/>
                </a:ext>
              </a:extLst>
            </p:cNvPr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91;p34">
              <a:extLst>
                <a:ext uri="{FF2B5EF4-FFF2-40B4-BE49-F238E27FC236}">
                  <a16:creationId xmlns:a16="http://schemas.microsoft.com/office/drawing/2014/main" id="{AA862BDD-4C67-1FC6-8E8F-A780AB28170A}"/>
                </a:ext>
              </a:extLst>
            </p:cNvPr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92;p34">
              <a:extLst>
                <a:ext uri="{FF2B5EF4-FFF2-40B4-BE49-F238E27FC236}">
                  <a16:creationId xmlns:a16="http://schemas.microsoft.com/office/drawing/2014/main" id="{9290BAD5-4CFF-EEB3-DBAD-05F446303CB4}"/>
                </a:ext>
              </a:extLst>
            </p:cNvPr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3;p34">
              <a:extLst>
                <a:ext uri="{FF2B5EF4-FFF2-40B4-BE49-F238E27FC236}">
                  <a16:creationId xmlns:a16="http://schemas.microsoft.com/office/drawing/2014/main" id="{D03316E1-6D8E-B9BB-D8E3-E8BB31C5FDDF}"/>
                </a:ext>
              </a:extLst>
            </p:cNvPr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694;p34">
              <a:extLst>
                <a:ext uri="{FF2B5EF4-FFF2-40B4-BE49-F238E27FC236}">
                  <a16:creationId xmlns:a16="http://schemas.microsoft.com/office/drawing/2014/main" id="{0476C0DC-AF0A-6530-09C8-BB52ED2721A7}"/>
                </a:ext>
              </a:extLst>
            </p:cNvPr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695;p34">
              <a:extLst>
                <a:ext uri="{FF2B5EF4-FFF2-40B4-BE49-F238E27FC236}">
                  <a16:creationId xmlns:a16="http://schemas.microsoft.com/office/drawing/2014/main" id="{A3CF2862-4EFD-497C-9616-E2D844E86331}"/>
                </a:ext>
              </a:extLst>
            </p:cNvPr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696;p34">
              <a:extLst>
                <a:ext uri="{FF2B5EF4-FFF2-40B4-BE49-F238E27FC236}">
                  <a16:creationId xmlns:a16="http://schemas.microsoft.com/office/drawing/2014/main" id="{7A7CE13D-621C-F7EA-6087-23A5A244DA25}"/>
                </a:ext>
              </a:extLst>
            </p:cNvPr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697;p34">
              <a:extLst>
                <a:ext uri="{FF2B5EF4-FFF2-40B4-BE49-F238E27FC236}">
                  <a16:creationId xmlns:a16="http://schemas.microsoft.com/office/drawing/2014/main" id="{448D4ED0-AE66-2441-A64E-46CFE938FC49}"/>
                </a:ext>
              </a:extLst>
            </p:cNvPr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698;p34">
              <a:extLst>
                <a:ext uri="{FF2B5EF4-FFF2-40B4-BE49-F238E27FC236}">
                  <a16:creationId xmlns:a16="http://schemas.microsoft.com/office/drawing/2014/main" id="{EDF57C8F-969D-E2C1-421D-5E6D40F3A254}"/>
                </a:ext>
              </a:extLst>
            </p:cNvPr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699;p34">
              <a:extLst>
                <a:ext uri="{FF2B5EF4-FFF2-40B4-BE49-F238E27FC236}">
                  <a16:creationId xmlns:a16="http://schemas.microsoft.com/office/drawing/2014/main" id="{E8504D47-2309-C410-A41B-8593BC2A61E9}"/>
                </a:ext>
              </a:extLst>
            </p:cNvPr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00;p34">
              <a:extLst>
                <a:ext uri="{FF2B5EF4-FFF2-40B4-BE49-F238E27FC236}">
                  <a16:creationId xmlns:a16="http://schemas.microsoft.com/office/drawing/2014/main" id="{DE7B8B60-9587-B7D9-A7F4-6977E81D7FA2}"/>
                </a:ext>
              </a:extLst>
            </p:cNvPr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01;p34">
              <a:extLst>
                <a:ext uri="{FF2B5EF4-FFF2-40B4-BE49-F238E27FC236}">
                  <a16:creationId xmlns:a16="http://schemas.microsoft.com/office/drawing/2014/main" id="{070A733B-E50E-BDCE-8EAB-932E119D304B}"/>
                </a:ext>
              </a:extLst>
            </p:cNvPr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02;p34">
              <a:extLst>
                <a:ext uri="{FF2B5EF4-FFF2-40B4-BE49-F238E27FC236}">
                  <a16:creationId xmlns:a16="http://schemas.microsoft.com/office/drawing/2014/main" id="{00F4B41D-00FF-E144-ABA5-42DFFE954C3D}"/>
                </a:ext>
              </a:extLst>
            </p:cNvPr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03;p34">
              <a:extLst>
                <a:ext uri="{FF2B5EF4-FFF2-40B4-BE49-F238E27FC236}">
                  <a16:creationId xmlns:a16="http://schemas.microsoft.com/office/drawing/2014/main" id="{DBA4DC4F-ED4A-9F56-B799-D98A4AE4804B}"/>
                </a:ext>
              </a:extLst>
            </p:cNvPr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704;p34">
              <a:extLst>
                <a:ext uri="{FF2B5EF4-FFF2-40B4-BE49-F238E27FC236}">
                  <a16:creationId xmlns:a16="http://schemas.microsoft.com/office/drawing/2014/main" id="{6832A821-3851-CDD5-B2FB-8B4457C72DAB}"/>
                </a:ext>
              </a:extLst>
            </p:cNvPr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705;p34">
              <a:extLst>
                <a:ext uri="{FF2B5EF4-FFF2-40B4-BE49-F238E27FC236}">
                  <a16:creationId xmlns:a16="http://schemas.microsoft.com/office/drawing/2014/main" id="{305F71AD-B071-D12A-ECEB-EDCC005471CA}"/>
                </a:ext>
              </a:extLst>
            </p:cNvPr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706;p34">
              <a:extLst>
                <a:ext uri="{FF2B5EF4-FFF2-40B4-BE49-F238E27FC236}">
                  <a16:creationId xmlns:a16="http://schemas.microsoft.com/office/drawing/2014/main" id="{203A3D8A-D50A-0C6B-EC48-8B44947F980B}"/>
                </a:ext>
              </a:extLst>
            </p:cNvPr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707;p34">
              <a:extLst>
                <a:ext uri="{FF2B5EF4-FFF2-40B4-BE49-F238E27FC236}">
                  <a16:creationId xmlns:a16="http://schemas.microsoft.com/office/drawing/2014/main" id="{D8414285-4C1F-B8BB-D37A-4C8EDEAA0FA1}"/>
                </a:ext>
              </a:extLst>
            </p:cNvPr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708;p34">
              <a:extLst>
                <a:ext uri="{FF2B5EF4-FFF2-40B4-BE49-F238E27FC236}">
                  <a16:creationId xmlns:a16="http://schemas.microsoft.com/office/drawing/2014/main" id="{82224AC6-4950-6F11-03AB-C04C56646596}"/>
                </a:ext>
              </a:extLst>
            </p:cNvPr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709;p34">
              <a:extLst>
                <a:ext uri="{FF2B5EF4-FFF2-40B4-BE49-F238E27FC236}">
                  <a16:creationId xmlns:a16="http://schemas.microsoft.com/office/drawing/2014/main" id="{21F05CFC-E93C-4A3B-84F4-2B4ECDC341C0}"/>
                </a:ext>
              </a:extLst>
            </p:cNvPr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710;p34">
              <a:extLst>
                <a:ext uri="{FF2B5EF4-FFF2-40B4-BE49-F238E27FC236}">
                  <a16:creationId xmlns:a16="http://schemas.microsoft.com/office/drawing/2014/main" id="{F5931F35-6EE3-DB2D-BD4F-1A9A3AB5935D}"/>
                </a:ext>
              </a:extLst>
            </p:cNvPr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711;p34">
              <a:extLst>
                <a:ext uri="{FF2B5EF4-FFF2-40B4-BE49-F238E27FC236}">
                  <a16:creationId xmlns:a16="http://schemas.microsoft.com/office/drawing/2014/main" id="{D20E61C6-E70D-C416-38EF-D1B0A9E8F336}"/>
                </a:ext>
              </a:extLst>
            </p:cNvPr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712;p34">
              <a:extLst>
                <a:ext uri="{FF2B5EF4-FFF2-40B4-BE49-F238E27FC236}">
                  <a16:creationId xmlns:a16="http://schemas.microsoft.com/office/drawing/2014/main" id="{41C816FA-3980-D35B-3D4C-91DCC1A26FD1}"/>
                </a:ext>
              </a:extLst>
            </p:cNvPr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713;p34">
              <a:extLst>
                <a:ext uri="{FF2B5EF4-FFF2-40B4-BE49-F238E27FC236}">
                  <a16:creationId xmlns:a16="http://schemas.microsoft.com/office/drawing/2014/main" id="{002DC230-25BE-46EB-FE4A-4946FC94265E}"/>
                </a:ext>
              </a:extLst>
            </p:cNvPr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714;p34">
              <a:extLst>
                <a:ext uri="{FF2B5EF4-FFF2-40B4-BE49-F238E27FC236}">
                  <a16:creationId xmlns:a16="http://schemas.microsoft.com/office/drawing/2014/main" id="{379E69B1-AFB6-15B9-52A4-8A5A1A278C1E}"/>
                </a:ext>
              </a:extLst>
            </p:cNvPr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715;p34">
              <a:extLst>
                <a:ext uri="{FF2B5EF4-FFF2-40B4-BE49-F238E27FC236}">
                  <a16:creationId xmlns:a16="http://schemas.microsoft.com/office/drawing/2014/main" id="{9AB55D17-BA98-A72D-372E-8565010E5743}"/>
                </a:ext>
              </a:extLst>
            </p:cNvPr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716;p34">
              <a:extLst>
                <a:ext uri="{FF2B5EF4-FFF2-40B4-BE49-F238E27FC236}">
                  <a16:creationId xmlns:a16="http://schemas.microsoft.com/office/drawing/2014/main" id="{9DBE212B-3060-664A-696E-2511857B60DF}"/>
                </a:ext>
              </a:extLst>
            </p:cNvPr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717;p34">
              <a:extLst>
                <a:ext uri="{FF2B5EF4-FFF2-40B4-BE49-F238E27FC236}">
                  <a16:creationId xmlns:a16="http://schemas.microsoft.com/office/drawing/2014/main" id="{73A16BCF-0711-9407-2276-74CD1AD074E2}"/>
                </a:ext>
              </a:extLst>
            </p:cNvPr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718;p34">
              <a:extLst>
                <a:ext uri="{FF2B5EF4-FFF2-40B4-BE49-F238E27FC236}">
                  <a16:creationId xmlns:a16="http://schemas.microsoft.com/office/drawing/2014/main" id="{D477E088-6020-18FF-3E4C-AB88878ED3FB}"/>
                </a:ext>
              </a:extLst>
            </p:cNvPr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719;p34">
              <a:extLst>
                <a:ext uri="{FF2B5EF4-FFF2-40B4-BE49-F238E27FC236}">
                  <a16:creationId xmlns:a16="http://schemas.microsoft.com/office/drawing/2014/main" id="{840BA605-4A80-CADB-885C-9B78B1A87EE6}"/>
                </a:ext>
              </a:extLst>
            </p:cNvPr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720;p34">
              <a:extLst>
                <a:ext uri="{FF2B5EF4-FFF2-40B4-BE49-F238E27FC236}">
                  <a16:creationId xmlns:a16="http://schemas.microsoft.com/office/drawing/2014/main" id="{EA972E68-EE8E-87D2-FE20-978CEDE5F0E3}"/>
                </a:ext>
              </a:extLst>
            </p:cNvPr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721;p34">
              <a:extLst>
                <a:ext uri="{FF2B5EF4-FFF2-40B4-BE49-F238E27FC236}">
                  <a16:creationId xmlns:a16="http://schemas.microsoft.com/office/drawing/2014/main" id="{B10B7204-CA5F-D7FB-499D-758BEF9228CA}"/>
                </a:ext>
              </a:extLst>
            </p:cNvPr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722;p34">
              <a:extLst>
                <a:ext uri="{FF2B5EF4-FFF2-40B4-BE49-F238E27FC236}">
                  <a16:creationId xmlns:a16="http://schemas.microsoft.com/office/drawing/2014/main" id="{28EA942E-D994-660D-8F35-095989A1692B}"/>
                </a:ext>
              </a:extLst>
            </p:cNvPr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723;p34">
              <a:extLst>
                <a:ext uri="{FF2B5EF4-FFF2-40B4-BE49-F238E27FC236}">
                  <a16:creationId xmlns:a16="http://schemas.microsoft.com/office/drawing/2014/main" id="{B94EC21E-DBAA-55C9-9B04-077146B762E6}"/>
                </a:ext>
              </a:extLst>
            </p:cNvPr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724;p34">
              <a:extLst>
                <a:ext uri="{FF2B5EF4-FFF2-40B4-BE49-F238E27FC236}">
                  <a16:creationId xmlns:a16="http://schemas.microsoft.com/office/drawing/2014/main" id="{085C5A62-209E-8546-8BDA-6209D6C93BF4}"/>
                </a:ext>
              </a:extLst>
            </p:cNvPr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725;p34">
              <a:extLst>
                <a:ext uri="{FF2B5EF4-FFF2-40B4-BE49-F238E27FC236}">
                  <a16:creationId xmlns:a16="http://schemas.microsoft.com/office/drawing/2014/main" id="{EF3FDBB2-9BCE-C77C-F840-997C0E9FDC58}"/>
                </a:ext>
              </a:extLst>
            </p:cNvPr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726;p34">
              <a:extLst>
                <a:ext uri="{FF2B5EF4-FFF2-40B4-BE49-F238E27FC236}">
                  <a16:creationId xmlns:a16="http://schemas.microsoft.com/office/drawing/2014/main" id="{BBD0CB1D-E12A-D723-34BC-4FEC4C8602EE}"/>
                </a:ext>
              </a:extLst>
            </p:cNvPr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727;p34">
              <a:extLst>
                <a:ext uri="{FF2B5EF4-FFF2-40B4-BE49-F238E27FC236}">
                  <a16:creationId xmlns:a16="http://schemas.microsoft.com/office/drawing/2014/main" id="{47039DB0-3AC6-3112-A984-FCC50EFC0634}"/>
                </a:ext>
              </a:extLst>
            </p:cNvPr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728;p34">
              <a:extLst>
                <a:ext uri="{FF2B5EF4-FFF2-40B4-BE49-F238E27FC236}">
                  <a16:creationId xmlns:a16="http://schemas.microsoft.com/office/drawing/2014/main" id="{173B6E25-C6B7-0FD3-4BA4-2576B3CE941C}"/>
                </a:ext>
              </a:extLst>
            </p:cNvPr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729;p34">
              <a:extLst>
                <a:ext uri="{FF2B5EF4-FFF2-40B4-BE49-F238E27FC236}">
                  <a16:creationId xmlns:a16="http://schemas.microsoft.com/office/drawing/2014/main" id="{E9CD9447-1220-A8A7-D369-08E9683AF77C}"/>
                </a:ext>
              </a:extLst>
            </p:cNvPr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730;p34">
              <a:extLst>
                <a:ext uri="{FF2B5EF4-FFF2-40B4-BE49-F238E27FC236}">
                  <a16:creationId xmlns:a16="http://schemas.microsoft.com/office/drawing/2014/main" id="{C8EDC1DC-3907-2E9C-D687-6BBBBD679340}"/>
                </a:ext>
              </a:extLst>
            </p:cNvPr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731;p34">
              <a:extLst>
                <a:ext uri="{FF2B5EF4-FFF2-40B4-BE49-F238E27FC236}">
                  <a16:creationId xmlns:a16="http://schemas.microsoft.com/office/drawing/2014/main" id="{11EAF1BF-0244-96ED-4923-DD72CCAAB8C4}"/>
                </a:ext>
              </a:extLst>
            </p:cNvPr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732;p34">
              <a:extLst>
                <a:ext uri="{FF2B5EF4-FFF2-40B4-BE49-F238E27FC236}">
                  <a16:creationId xmlns:a16="http://schemas.microsoft.com/office/drawing/2014/main" id="{ADD42413-F9D5-BBAB-46DC-D10832F821CF}"/>
                </a:ext>
              </a:extLst>
            </p:cNvPr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733;p34">
              <a:extLst>
                <a:ext uri="{FF2B5EF4-FFF2-40B4-BE49-F238E27FC236}">
                  <a16:creationId xmlns:a16="http://schemas.microsoft.com/office/drawing/2014/main" id="{931BE850-4A4E-B420-1BC5-1D95C004CE4F}"/>
                </a:ext>
              </a:extLst>
            </p:cNvPr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734;p34">
              <a:extLst>
                <a:ext uri="{FF2B5EF4-FFF2-40B4-BE49-F238E27FC236}">
                  <a16:creationId xmlns:a16="http://schemas.microsoft.com/office/drawing/2014/main" id="{B64B3E37-27E7-CD63-5D63-41C17C43BDE2}"/>
                </a:ext>
              </a:extLst>
            </p:cNvPr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735;p34">
              <a:extLst>
                <a:ext uri="{FF2B5EF4-FFF2-40B4-BE49-F238E27FC236}">
                  <a16:creationId xmlns:a16="http://schemas.microsoft.com/office/drawing/2014/main" id="{04AF6FD5-BCBE-6A13-A28F-4623A861CF2A}"/>
                </a:ext>
              </a:extLst>
            </p:cNvPr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736;p34">
              <a:extLst>
                <a:ext uri="{FF2B5EF4-FFF2-40B4-BE49-F238E27FC236}">
                  <a16:creationId xmlns:a16="http://schemas.microsoft.com/office/drawing/2014/main" id="{78C63E21-F7D2-2E9D-9417-B08D23EAD23A}"/>
                </a:ext>
              </a:extLst>
            </p:cNvPr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737;p34">
              <a:extLst>
                <a:ext uri="{FF2B5EF4-FFF2-40B4-BE49-F238E27FC236}">
                  <a16:creationId xmlns:a16="http://schemas.microsoft.com/office/drawing/2014/main" id="{6C77205A-8E81-0E3D-4451-848D5003BBCE}"/>
                </a:ext>
              </a:extLst>
            </p:cNvPr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738;p34">
              <a:extLst>
                <a:ext uri="{FF2B5EF4-FFF2-40B4-BE49-F238E27FC236}">
                  <a16:creationId xmlns:a16="http://schemas.microsoft.com/office/drawing/2014/main" id="{DC918399-CBA6-4C07-A155-7036182C8F19}"/>
                </a:ext>
              </a:extLst>
            </p:cNvPr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739;p34">
              <a:extLst>
                <a:ext uri="{FF2B5EF4-FFF2-40B4-BE49-F238E27FC236}">
                  <a16:creationId xmlns:a16="http://schemas.microsoft.com/office/drawing/2014/main" id="{DFABC8AE-C5E4-A5AE-C7FC-75903FE5D6CC}"/>
                </a:ext>
              </a:extLst>
            </p:cNvPr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740;p34">
              <a:extLst>
                <a:ext uri="{FF2B5EF4-FFF2-40B4-BE49-F238E27FC236}">
                  <a16:creationId xmlns:a16="http://schemas.microsoft.com/office/drawing/2014/main" id="{5E00512D-9EA8-274F-1C76-434046CEBE2E}"/>
                </a:ext>
              </a:extLst>
            </p:cNvPr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741;p34">
              <a:extLst>
                <a:ext uri="{FF2B5EF4-FFF2-40B4-BE49-F238E27FC236}">
                  <a16:creationId xmlns:a16="http://schemas.microsoft.com/office/drawing/2014/main" id="{570D98DB-0847-6940-AF97-470161C81DBC}"/>
                </a:ext>
              </a:extLst>
            </p:cNvPr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742;p34">
              <a:extLst>
                <a:ext uri="{FF2B5EF4-FFF2-40B4-BE49-F238E27FC236}">
                  <a16:creationId xmlns:a16="http://schemas.microsoft.com/office/drawing/2014/main" id="{BC251969-01D3-84D0-CBF5-D830EFFA1C6C}"/>
                </a:ext>
              </a:extLst>
            </p:cNvPr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743;p34">
              <a:extLst>
                <a:ext uri="{FF2B5EF4-FFF2-40B4-BE49-F238E27FC236}">
                  <a16:creationId xmlns:a16="http://schemas.microsoft.com/office/drawing/2014/main" id="{8A85D73B-C61F-12B7-933B-C204E74C4291}"/>
                </a:ext>
              </a:extLst>
            </p:cNvPr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744;p34">
              <a:extLst>
                <a:ext uri="{FF2B5EF4-FFF2-40B4-BE49-F238E27FC236}">
                  <a16:creationId xmlns:a16="http://schemas.microsoft.com/office/drawing/2014/main" id="{3536CD18-9C2E-413B-C4C7-7C2C75FBF26B}"/>
                </a:ext>
              </a:extLst>
            </p:cNvPr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745;p34">
              <a:extLst>
                <a:ext uri="{FF2B5EF4-FFF2-40B4-BE49-F238E27FC236}">
                  <a16:creationId xmlns:a16="http://schemas.microsoft.com/office/drawing/2014/main" id="{4DE4E281-936D-A286-B443-167DA74C78CF}"/>
                </a:ext>
              </a:extLst>
            </p:cNvPr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746;p34">
              <a:extLst>
                <a:ext uri="{FF2B5EF4-FFF2-40B4-BE49-F238E27FC236}">
                  <a16:creationId xmlns:a16="http://schemas.microsoft.com/office/drawing/2014/main" id="{AB2F3786-771F-2394-2420-3ACF6D234C8F}"/>
                </a:ext>
              </a:extLst>
            </p:cNvPr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747;p34">
              <a:extLst>
                <a:ext uri="{FF2B5EF4-FFF2-40B4-BE49-F238E27FC236}">
                  <a16:creationId xmlns:a16="http://schemas.microsoft.com/office/drawing/2014/main" id="{7BD442A6-1421-C692-AA6B-A2199F2A7382}"/>
                </a:ext>
              </a:extLst>
            </p:cNvPr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748;p34">
              <a:extLst>
                <a:ext uri="{FF2B5EF4-FFF2-40B4-BE49-F238E27FC236}">
                  <a16:creationId xmlns:a16="http://schemas.microsoft.com/office/drawing/2014/main" id="{BB8D5E90-A6FD-7D4B-DB1E-576569686F14}"/>
                </a:ext>
              </a:extLst>
            </p:cNvPr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749;p34">
              <a:extLst>
                <a:ext uri="{FF2B5EF4-FFF2-40B4-BE49-F238E27FC236}">
                  <a16:creationId xmlns:a16="http://schemas.microsoft.com/office/drawing/2014/main" id="{A74D123E-9B10-AE51-D3D9-0767E37E38E3}"/>
                </a:ext>
              </a:extLst>
            </p:cNvPr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750;p34">
              <a:extLst>
                <a:ext uri="{FF2B5EF4-FFF2-40B4-BE49-F238E27FC236}">
                  <a16:creationId xmlns:a16="http://schemas.microsoft.com/office/drawing/2014/main" id="{8E805178-FBBB-0A21-456F-C7A68F77E2DC}"/>
                </a:ext>
              </a:extLst>
            </p:cNvPr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751;p34">
              <a:extLst>
                <a:ext uri="{FF2B5EF4-FFF2-40B4-BE49-F238E27FC236}">
                  <a16:creationId xmlns:a16="http://schemas.microsoft.com/office/drawing/2014/main" id="{7D5F2670-FA1D-8775-9C73-75F3BDAABCE2}"/>
                </a:ext>
              </a:extLst>
            </p:cNvPr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752;p34">
              <a:extLst>
                <a:ext uri="{FF2B5EF4-FFF2-40B4-BE49-F238E27FC236}">
                  <a16:creationId xmlns:a16="http://schemas.microsoft.com/office/drawing/2014/main" id="{1EBA80CA-A07A-2936-7208-8E8C9509DAC7}"/>
                </a:ext>
              </a:extLst>
            </p:cNvPr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753;p34">
              <a:extLst>
                <a:ext uri="{FF2B5EF4-FFF2-40B4-BE49-F238E27FC236}">
                  <a16:creationId xmlns:a16="http://schemas.microsoft.com/office/drawing/2014/main" id="{1F6CA032-EC5C-2C0E-DE5B-9E9763C53B69}"/>
                </a:ext>
              </a:extLst>
            </p:cNvPr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754;p34">
              <a:extLst>
                <a:ext uri="{FF2B5EF4-FFF2-40B4-BE49-F238E27FC236}">
                  <a16:creationId xmlns:a16="http://schemas.microsoft.com/office/drawing/2014/main" id="{CF0FB719-EE6F-3BCB-B595-55638DF3111F}"/>
                </a:ext>
              </a:extLst>
            </p:cNvPr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755;p34">
              <a:extLst>
                <a:ext uri="{FF2B5EF4-FFF2-40B4-BE49-F238E27FC236}">
                  <a16:creationId xmlns:a16="http://schemas.microsoft.com/office/drawing/2014/main" id="{0781E0AA-E651-9047-290D-6853F718FB75}"/>
                </a:ext>
              </a:extLst>
            </p:cNvPr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756;p34">
              <a:extLst>
                <a:ext uri="{FF2B5EF4-FFF2-40B4-BE49-F238E27FC236}">
                  <a16:creationId xmlns:a16="http://schemas.microsoft.com/office/drawing/2014/main" id="{78D998DB-4752-81CF-8F45-ACAE7CE81C98}"/>
                </a:ext>
              </a:extLst>
            </p:cNvPr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757;p34">
              <a:extLst>
                <a:ext uri="{FF2B5EF4-FFF2-40B4-BE49-F238E27FC236}">
                  <a16:creationId xmlns:a16="http://schemas.microsoft.com/office/drawing/2014/main" id="{091CED5E-F66D-C115-7840-4EAC41908F5B}"/>
                </a:ext>
              </a:extLst>
            </p:cNvPr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758;p34">
              <a:extLst>
                <a:ext uri="{FF2B5EF4-FFF2-40B4-BE49-F238E27FC236}">
                  <a16:creationId xmlns:a16="http://schemas.microsoft.com/office/drawing/2014/main" id="{A80D695C-C1B5-133B-C0D2-A0F6846CB433}"/>
                </a:ext>
              </a:extLst>
            </p:cNvPr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759;p34">
              <a:extLst>
                <a:ext uri="{FF2B5EF4-FFF2-40B4-BE49-F238E27FC236}">
                  <a16:creationId xmlns:a16="http://schemas.microsoft.com/office/drawing/2014/main" id="{95433EBB-5A9D-8B04-E8FD-DFF27EC86334}"/>
                </a:ext>
              </a:extLst>
            </p:cNvPr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760;p34">
              <a:extLst>
                <a:ext uri="{FF2B5EF4-FFF2-40B4-BE49-F238E27FC236}">
                  <a16:creationId xmlns:a16="http://schemas.microsoft.com/office/drawing/2014/main" id="{9E2AB46E-985A-1414-A19C-A2C7FE912AB6}"/>
                </a:ext>
              </a:extLst>
            </p:cNvPr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761;p34">
              <a:extLst>
                <a:ext uri="{FF2B5EF4-FFF2-40B4-BE49-F238E27FC236}">
                  <a16:creationId xmlns:a16="http://schemas.microsoft.com/office/drawing/2014/main" id="{9003E45E-AE45-2EC4-C9EC-257728D164AA}"/>
                </a:ext>
              </a:extLst>
            </p:cNvPr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762;p34">
              <a:extLst>
                <a:ext uri="{FF2B5EF4-FFF2-40B4-BE49-F238E27FC236}">
                  <a16:creationId xmlns:a16="http://schemas.microsoft.com/office/drawing/2014/main" id="{3C7444A8-3186-CE3C-5BDB-D538C8F60138}"/>
                </a:ext>
              </a:extLst>
            </p:cNvPr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763;p34">
              <a:extLst>
                <a:ext uri="{FF2B5EF4-FFF2-40B4-BE49-F238E27FC236}">
                  <a16:creationId xmlns:a16="http://schemas.microsoft.com/office/drawing/2014/main" id="{8B65F8CE-23F9-0EFA-D532-0C0E0CA23C98}"/>
                </a:ext>
              </a:extLst>
            </p:cNvPr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764;p34">
              <a:extLst>
                <a:ext uri="{FF2B5EF4-FFF2-40B4-BE49-F238E27FC236}">
                  <a16:creationId xmlns:a16="http://schemas.microsoft.com/office/drawing/2014/main" id="{51B3D1BE-A74C-A9D9-1C9E-D42DCA6961BC}"/>
                </a:ext>
              </a:extLst>
            </p:cNvPr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765;p34">
              <a:extLst>
                <a:ext uri="{FF2B5EF4-FFF2-40B4-BE49-F238E27FC236}">
                  <a16:creationId xmlns:a16="http://schemas.microsoft.com/office/drawing/2014/main" id="{66918F57-68BB-5D5D-1EEB-7667F609E7D5}"/>
                </a:ext>
              </a:extLst>
            </p:cNvPr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766;p34">
              <a:extLst>
                <a:ext uri="{FF2B5EF4-FFF2-40B4-BE49-F238E27FC236}">
                  <a16:creationId xmlns:a16="http://schemas.microsoft.com/office/drawing/2014/main" id="{D66D88C8-6073-AA30-0CFB-DB7F6E3DBAE2}"/>
                </a:ext>
              </a:extLst>
            </p:cNvPr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767;p34">
              <a:extLst>
                <a:ext uri="{FF2B5EF4-FFF2-40B4-BE49-F238E27FC236}">
                  <a16:creationId xmlns:a16="http://schemas.microsoft.com/office/drawing/2014/main" id="{E9499317-5A8A-060A-BEFC-C5D2B975517A}"/>
                </a:ext>
              </a:extLst>
            </p:cNvPr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768;p34">
              <a:extLst>
                <a:ext uri="{FF2B5EF4-FFF2-40B4-BE49-F238E27FC236}">
                  <a16:creationId xmlns:a16="http://schemas.microsoft.com/office/drawing/2014/main" id="{1CD182CA-0C1F-3EF0-265E-CC7BFA75AF36}"/>
                </a:ext>
              </a:extLst>
            </p:cNvPr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769;p34">
              <a:extLst>
                <a:ext uri="{FF2B5EF4-FFF2-40B4-BE49-F238E27FC236}">
                  <a16:creationId xmlns:a16="http://schemas.microsoft.com/office/drawing/2014/main" id="{5F510482-E1FE-F27D-9D01-A09DA76E5A41}"/>
                </a:ext>
              </a:extLst>
            </p:cNvPr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770;p34">
              <a:extLst>
                <a:ext uri="{FF2B5EF4-FFF2-40B4-BE49-F238E27FC236}">
                  <a16:creationId xmlns:a16="http://schemas.microsoft.com/office/drawing/2014/main" id="{777CE540-12A9-0245-16D2-8DEE60D4AAD2}"/>
                </a:ext>
              </a:extLst>
            </p:cNvPr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771;p34">
              <a:extLst>
                <a:ext uri="{FF2B5EF4-FFF2-40B4-BE49-F238E27FC236}">
                  <a16:creationId xmlns:a16="http://schemas.microsoft.com/office/drawing/2014/main" id="{2E11298E-0652-99F4-A80F-CB06E2FFA030}"/>
                </a:ext>
              </a:extLst>
            </p:cNvPr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772;p34">
              <a:extLst>
                <a:ext uri="{FF2B5EF4-FFF2-40B4-BE49-F238E27FC236}">
                  <a16:creationId xmlns:a16="http://schemas.microsoft.com/office/drawing/2014/main" id="{B69FE205-7A2B-736A-FD70-34D76C2EC704}"/>
                </a:ext>
              </a:extLst>
            </p:cNvPr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773;p34">
              <a:extLst>
                <a:ext uri="{FF2B5EF4-FFF2-40B4-BE49-F238E27FC236}">
                  <a16:creationId xmlns:a16="http://schemas.microsoft.com/office/drawing/2014/main" id="{AD385AC6-2328-98AD-2478-79F488B2ADA7}"/>
                </a:ext>
              </a:extLst>
            </p:cNvPr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774;p34">
              <a:extLst>
                <a:ext uri="{FF2B5EF4-FFF2-40B4-BE49-F238E27FC236}">
                  <a16:creationId xmlns:a16="http://schemas.microsoft.com/office/drawing/2014/main" id="{802D7BE2-238A-8207-1295-82FF4A39D50C}"/>
                </a:ext>
              </a:extLst>
            </p:cNvPr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775;p34">
              <a:extLst>
                <a:ext uri="{FF2B5EF4-FFF2-40B4-BE49-F238E27FC236}">
                  <a16:creationId xmlns:a16="http://schemas.microsoft.com/office/drawing/2014/main" id="{B96309D6-BD20-E84E-0CA2-DA8FC3B4F5A1}"/>
                </a:ext>
              </a:extLst>
            </p:cNvPr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776;p34">
              <a:extLst>
                <a:ext uri="{FF2B5EF4-FFF2-40B4-BE49-F238E27FC236}">
                  <a16:creationId xmlns:a16="http://schemas.microsoft.com/office/drawing/2014/main" id="{71CA73E2-2317-27CC-2883-ECE2161EC300}"/>
                </a:ext>
              </a:extLst>
            </p:cNvPr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777;p34">
              <a:extLst>
                <a:ext uri="{FF2B5EF4-FFF2-40B4-BE49-F238E27FC236}">
                  <a16:creationId xmlns:a16="http://schemas.microsoft.com/office/drawing/2014/main" id="{FC534508-C32A-7176-7723-D4D916DE0DF9}"/>
                </a:ext>
              </a:extLst>
            </p:cNvPr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778;p34">
              <a:extLst>
                <a:ext uri="{FF2B5EF4-FFF2-40B4-BE49-F238E27FC236}">
                  <a16:creationId xmlns:a16="http://schemas.microsoft.com/office/drawing/2014/main" id="{B9010151-4FCA-1324-6523-2AC326F5E5AD}"/>
                </a:ext>
              </a:extLst>
            </p:cNvPr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779;p34">
              <a:extLst>
                <a:ext uri="{FF2B5EF4-FFF2-40B4-BE49-F238E27FC236}">
                  <a16:creationId xmlns:a16="http://schemas.microsoft.com/office/drawing/2014/main" id="{A2445AC0-2053-FD92-B241-763D9E428352}"/>
                </a:ext>
              </a:extLst>
            </p:cNvPr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780;p34">
              <a:extLst>
                <a:ext uri="{FF2B5EF4-FFF2-40B4-BE49-F238E27FC236}">
                  <a16:creationId xmlns:a16="http://schemas.microsoft.com/office/drawing/2014/main" id="{E271EA12-B378-5896-1BB0-2F15B6AB47BE}"/>
                </a:ext>
              </a:extLst>
            </p:cNvPr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781;p34">
              <a:extLst>
                <a:ext uri="{FF2B5EF4-FFF2-40B4-BE49-F238E27FC236}">
                  <a16:creationId xmlns:a16="http://schemas.microsoft.com/office/drawing/2014/main" id="{A48476D7-35F5-7DE0-0426-D90C20F0DD4C}"/>
                </a:ext>
              </a:extLst>
            </p:cNvPr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782;p34">
              <a:extLst>
                <a:ext uri="{FF2B5EF4-FFF2-40B4-BE49-F238E27FC236}">
                  <a16:creationId xmlns:a16="http://schemas.microsoft.com/office/drawing/2014/main" id="{172074E0-D41E-A246-022C-968C40860872}"/>
                </a:ext>
              </a:extLst>
            </p:cNvPr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783;p34">
              <a:extLst>
                <a:ext uri="{FF2B5EF4-FFF2-40B4-BE49-F238E27FC236}">
                  <a16:creationId xmlns:a16="http://schemas.microsoft.com/office/drawing/2014/main" id="{23DE551A-A887-FB0D-9263-A614B301B515}"/>
                </a:ext>
              </a:extLst>
            </p:cNvPr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784;p34">
              <a:extLst>
                <a:ext uri="{FF2B5EF4-FFF2-40B4-BE49-F238E27FC236}">
                  <a16:creationId xmlns:a16="http://schemas.microsoft.com/office/drawing/2014/main" id="{D8C9E9B0-3164-5E79-F3EF-85B7DF274F89}"/>
                </a:ext>
              </a:extLst>
            </p:cNvPr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785;p34">
              <a:extLst>
                <a:ext uri="{FF2B5EF4-FFF2-40B4-BE49-F238E27FC236}">
                  <a16:creationId xmlns:a16="http://schemas.microsoft.com/office/drawing/2014/main" id="{452AF791-F65E-4608-B7C9-910FF548D0EE}"/>
                </a:ext>
              </a:extLst>
            </p:cNvPr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786;p34">
              <a:extLst>
                <a:ext uri="{FF2B5EF4-FFF2-40B4-BE49-F238E27FC236}">
                  <a16:creationId xmlns:a16="http://schemas.microsoft.com/office/drawing/2014/main" id="{E06E483B-2550-8025-510A-561ED8B0E379}"/>
                </a:ext>
              </a:extLst>
            </p:cNvPr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787;p34">
              <a:extLst>
                <a:ext uri="{FF2B5EF4-FFF2-40B4-BE49-F238E27FC236}">
                  <a16:creationId xmlns:a16="http://schemas.microsoft.com/office/drawing/2014/main" id="{0F04D0D9-A6B7-F94F-CC54-5781C126C016}"/>
                </a:ext>
              </a:extLst>
            </p:cNvPr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788;p34">
              <a:extLst>
                <a:ext uri="{FF2B5EF4-FFF2-40B4-BE49-F238E27FC236}">
                  <a16:creationId xmlns:a16="http://schemas.microsoft.com/office/drawing/2014/main" id="{64B04F05-1FB2-0885-AE98-2A41438E619F}"/>
                </a:ext>
              </a:extLst>
            </p:cNvPr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789;p34">
              <a:extLst>
                <a:ext uri="{FF2B5EF4-FFF2-40B4-BE49-F238E27FC236}">
                  <a16:creationId xmlns:a16="http://schemas.microsoft.com/office/drawing/2014/main" id="{B3ECDE6F-D41F-CFCD-4637-3B65A591A2F0}"/>
                </a:ext>
              </a:extLst>
            </p:cNvPr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790;p34">
              <a:extLst>
                <a:ext uri="{FF2B5EF4-FFF2-40B4-BE49-F238E27FC236}">
                  <a16:creationId xmlns:a16="http://schemas.microsoft.com/office/drawing/2014/main" id="{49F05C9B-AB04-4A7A-310A-54611D353E58}"/>
                </a:ext>
              </a:extLst>
            </p:cNvPr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791;p34">
              <a:extLst>
                <a:ext uri="{FF2B5EF4-FFF2-40B4-BE49-F238E27FC236}">
                  <a16:creationId xmlns:a16="http://schemas.microsoft.com/office/drawing/2014/main" id="{D859E135-B472-6673-3A66-C37225C87FEB}"/>
                </a:ext>
              </a:extLst>
            </p:cNvPr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792;p34">
              <a:extLst>
                <a:ext uri="{FF2B5EF4-FFF2-40B4-BE49-F238E27FC236}">
                  <a16:creationId xmlns:a16="http://schemas.microsoft.com/office/drawing/2014/main" id="{A8EB7BE5-21E0-95EC-DB17-FF2A5227FC07}"/>
                </a:ext>
              </a:extLst>
            </p:cNvPr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793;p34">
              <a:extLst>
                <a:ext uri="{FF2B5EF4-FFF2-40B4-BE49-F238E27FC236}">
                  <a16:creationId xmlns:a16="http://schemas.microsoft.com/office/drawing/2014/main" id="{6E1136AB-B149-884F-27D2-D183B68FBFFB}"/>
                </a:ext>
              </a:extLst>
            </p:cNvPr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794;p34">
              <a:extLst>
                <a:ext uri="{FF2B5EF4-FFF2-40B4-BE49-F238E27FC236}">
                  <a16:creationId xmlns:a16="http://schemas.microsoft.com/office/drawing/2014/main" id="{3C964198-B792-2394-0199-A3808691E457}"/>
                </a:ext>
              </a:extLst>
            </p:cNvPr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795;p34">
              <a:extLst>
                <a:ext uri="{FF2B5EF4-FFF2-40B4-BE49-F238E27FC236}">
                  <a16:creationId xmlns:a16="http://schemas.microsoft.com/office/drawing/2014/main" id="{7EF04E57-A2EC-0307-E51B-B9E47441DF31}"/>
                </a:ext>
              </a:extLst>
            </p:cNvPr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796;p34">
              <a:extLst>
                <a:ext uri="{FF2B5EF4-FFF2-40B4-BE49-F238E27FC236}">
                  <a16:creationId xmlns:a16="http://schemas.microsoft.com/office/drawing/2014/main" id="{2D62B16E-74F6-1CD1-CC33-FF68EF2BF7B5}"/>
                </a:ext>
              </a:extLst>
            </p:cNvPr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797;p34">
              <a:extLst>
                <a:ext uri="{FF2B5EF4-FFF2-40B4-BE49-F238E27FC236}">
                  <a16:creationId xmlns:a16="http://schemas.microsoft.com/office/drawing/2014/main" id="{F834333E-43ED-C4ED-2A10-AA79C000DEF3}"/>
                </a:ext>
              </a:extLst>
            </p:cNvPr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798;p34">
              <a:extLst>
                <a:ext uri="{FF2B5EF4-FFF2-40B4-BE49-F238E27FC236}">
                  <a16:creationId xmlns:a16="http://schemas.microsoft.com/office/drawing/2014/main" id="{DA707294-C5A4-D26B-0759-599F53CEFFE5}"/>
                </a:ext>
              </a:extLst>
            </p:cNvPr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799;p34">
              <a:extLst>
                <a:ext uri="{FF2B5EF4-FFF2-40B4-BE49-F238E27FC236}">
                  <a16:creationId xmlns:a16="http://schemas.microsoft.com/office/drawing/2014/main" id="{712E4AE1-938A-E455-923B-58A5E0E4CD2E}"/>
                </a:ext>
              </a:extLst>
            </p:cNvPr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800;p34">
              <a:extLst>
                <a:ext uri="{FF2B5EF4-FFF2-40B4-BE49-F238E27FC236}">
                  <a16:creationId xmlns:a16="http://schemas.microsoft.com/office/drawing/2014/main" id="{6BE3FDEE-D737-6403-8310-A66FE66C14B5}"/>
                </a:ext>
              </a:extLst>
            </p:cNvPr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801;p34">
              <a:extLst>
                <a:ext uri="{FF2B5EF4-FFF2-40B4-BE49-F238E27FC236}">
                  <a16:creationId xmlns:a16="http://schemas.microsoft.com/office/drawing/2014/main" id="{101512F8-31DD-B16D-7C99-B8C4A99CCB04}"/>
                </a:ext>
              </a:extLst>
            </p:cNvPr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802;p34">
              <a:extLst>
                <a:ext uri="{FF2B5EF4-FFF2-40B4-BE49-F238E27FC236}">
                  <a16:creationId xmlns:a16="http://schemas.microsoft.com/office/drawing/2014/main" id="{0614F470-A32A-3D8F-7DC6-24B5507CC8C8}"/>
                </a:ext>
              </a:extLst>
            </p:cNvPr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803;p34">
              <a:extLst>
                <a:ext uri="{FF2B5EF4-FFF2-40B4-BE49-F238E27FC236}">
                  <a16:creationId xmlns:a16="http://schemas.microsoft.com/office/drawing/2014/main" id="{F066099A-825B-1C36-CED7-E1F43D3275D6}"/>
                </a:ext>
              </a:extLst>
            </p:cNvPr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804;p34">
              <a:extLst>
                <a:ext uri="{FF2B5EF4-FFF2-40B4-BE49-F238E27FC236}">
                  <a16:creationId xmlns:a16="http://schemas.microsoft.com/office/drawing/2014/main" id="{04359FD0-76A2-70B1-F1ED-52F008A8A43B}"/>
                </a:ext>
              </a:extLst>
            </p:cNvPr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805;p34">
              <a:extLst>
                <a:ext uri="{FF2B5EF4-FFF2-40B4-BE49-F238E27FC236}">
                  <a16:creationId xmlns:a16="http://schemas.microsoft.com/office/drawing/2014/main" id="{42529841-B165-1A1F-02C1-C2390CAB8992}"/>
                </a:ext>
              </a:extLst>
            </p:cNvPr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806;p34">
              <a:extLst>
                <a:ext uri="{FF2B5EF4-FFF2-40B4-BE49-F238E27FC236}">
                  <a16:creationId xmlns:a16="http://schemas.microsoft.com/office/drawing/2014/main" id="{C8F4FFBD-1D35-0867-C481-C262E63F152A}"/>
                </a:ext>
              </a:extLst>
            </p:cNvPr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807;p34">
              <a:extLst>
                <a:ext uri="{FF2B5EF4-FFF2-40B4-BE49-F238E27FC236}">
                  <a16:creationId xmlns:a16="http://schemas.microsoft.com/office/drawing/2014/main" id="{CEB9E6AE-F587-527F-6FE3-6387138106D3}"/>
                </a:ext>
              </a:extLst>
            </p:cNvPr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808;p34">
              <a:extLst>
                <a:ext uri="{FF2B5EF4-FFF2-40B4-BE49-F238E27FC236}">
                  <a16:creationId xmlns:a16="http://schemas.microsoft.com/office/drawing/2014/main" id="{711BF05E-8FCD-0D73-56C6-F0E7D0901C28}"/>
                </a:ext>
              </a:extLst>
            </p:cNvPr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809;p34">
              <a:extLst>
                <a:ext uri="{FF2B5EF4-FFF2-40B4-BE49-F238E27FC236}">
                  <a16:creationId xmlns:a16="http://schemas.microsoft.com/office/drawing/2014/main" id="{54CE1A15-0DF0-88EB-89B9-B57079C4D393}"/>
                </a:ext>
              </a:extLst>
            </p:cNvPr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810;p34">
              <a:extLst>
                <a:ext uri="{FF2B5EF4-FFF2-40B4-BE49-F238E27FC236}">
                  <a16:creationId xmlns:a16="http://schemas.microsoft.com/office/drawing/2014/main" id="{8633B0C7-FDEF-00F2-A84F-B3E398A0B764}"/>
                </a:ext>
              </a:extLst>
            </p:cNvPr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811;p34">
              <a:extLst>
                <a:ext uri="{FF2B5EF4-FFF2-40B4-BE49-F238E27FC236}">
                  <a16:creationId xmlns:a16="http://schemas.microsoft.com/office/drawing/2014/main" id="{423D5350-9578-7787-E36A-29CFDDFB3C16}"/>
                </a:ext>
              </a:extLst>
            </p:cNvPr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812;p34">
              <a:extLst>
                <a:ext uri="{FF2B5EF4-FFF2-40B4-BE49-F238E27FC236}">
                  <a16:creationId xmlns:a16="http://schemas.microsoft.com/office/drawing/2014/main" id="{6DDD5255-78DA-8BC7-2CB7-84BB80B47AE3}"/>
                </a:ext>
              </a:extLst>
            </p:cNvPr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813;p34">
              <a:extLst>
                <a:ext uri="{FF2B5EF4-FFF2-40B4-BE49-F238E27FC236}">
                  <a16:creationId xmlns:a16="http://schemas.microsoft.com/office/drawing/2014/main" id="{A3359036-B1FD-765A-B110-2DEEE1931385}"/>
                </a:ext>
              </a:extLst>
            </p:cNvPr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814;p34">
              <a:extLst>
                <a:ext uri="{FF2B5EF4-FFF2-40B4-BE49-F238E27FC236}">
                  <a16:creationId xmlns:a16="http://schemas.microsoft.com/office/drawing/2014/main" id="{59CA2CA5-8199-1562-CFD8-0E3065F16D39}"/>
                </a:ext>
              </a:extLst>
            </p:cNvPr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815;p34">
              <a:extLst>
                <a:ext uri="{FF2B5EF4-FFF2-40B4-BE49-F238E27FC236}">
                  <a16:creationId xmlns:a16="http://schemas.microsoft.com/office/drawing/2014/main" id="{7FEA6CA5-8D7D-6CB1-2599-D8CE34C19E1B}"/>
                </a:ext>
              </a:extLst>
            </p:cNvPr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816;p34">
              <a:extLst>
                <a:ext uri="{FF2B5EF4-FFF2-40B4-BE49-F238E27FC236}">
                  <a16:creationId xmlns:a16="http://schemas.microsoft.com/office/drawing/2014/main" id="{FCCB0BE9-7FE0-BC61-CBF6-4F2F83B1CEDE}"/>
                </a:ext>
              </a:extLst>
            </p:cNvPr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817;p34">
              <a:extLst>
                <a:ext uri="{FF2B5EF4-FFF2-40B4-BE49-F238E27FC236}">
                  <a16:creationId xmlns:a16="http://schemas.microsoft.com/office/drawing/2014/main" id="{8583DC59-D1B1-8D58-2006-C854CDE443E1}"/>
                </a:ext>
              </a:extLst>
            </p:cNvPr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818;p34">
              <a:extLst>
                <a:ext uri="{FF2B5EF4-FFF2-40B4-BE49-F238E27FC236}">
                  <a16:creationId xmlns:a16="http://schemas.microsoft.com/office/drawing/2014/main" id="{30E1B808-0001-E3B5-A1AC-EA3871F3B49A}"/>
                </a:ext>
              </a:extLst>
            </p:cNvPr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819;p34">
              <a:extLst>
                <a:ext uri="{FF2B5EF4-FFF2-40B4-BE49-F238E27FC236}">
                  <a16:creationId xmlns:a16="http://schemas.microsoft.com/office/drawing/2014/main" id="{89B4E01C-12CA-433E-B41A-4672758F8773}"/>
                </a:ext>
              </a:extLst>
            </p:cNvPr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820;p34">
              <a:extLst>
                <a:ext uri="{FF2B5EF4-FFF2-40B4-BE49-F238E27FC236}">
                  <a16:creationId xmlns:a16="http://schemas.microsoft.com/office/drawing/2014/main" id="{42EC5205-FE0B-7758-4877-3861852EEC26}"/>
                </a:ext>
              </a:extLst>
            </p:cNvPr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821;p34">
              <a:extLst>
                <a:ext uri="{FF2B5EF4-FFF2-40B4-BE49-F238E27FC236}">
                  <a16:creationId xmlns:a16="http://schemas.microsoft.com/office/drawing/2014/main" id="{4449B31A-5882-A376-3736-09DC87081731}"/>
                </a:ext>
              </a:extLst>
            </p:cNvPr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822;p34">
              <a:extLst>
                <a:ext uri="{FF2B5EF4-FFF2-40B4-BE49-F238E27FC236}">
                  <a16:creationId xmlns:a16="http://schemas.microsoft.com/office/drawing/2014/main" id="{62CA39BF-7D8F-96DA-8011-5D2CD7D322F9}"/>
                </a:ext>
              </a:extLst>
            </p:cNvPr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823;p34">
              <a:extLst>
                <a:ext uri="{FF2B5EF4-FFF2-40B4-BE49-F238E27FC236}">
                  <a16:creationId xmlns:a16="http://schemas.microsoft.com/office/drawing/2014/main" id="{C9A3BF86-E585-324F-27F4-8489F4A29590}"/>
                </a:ext>
              </a:extLst>
            </p:cNvPr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824;p34">
              <a:extLst>
                <a:ext uri="{FF2B5EF4-FFF2-40B4-BE49-F238E27FC236}">
                  <a16:creationId xmlns:a16="http://schemas.microsoft.com/office/drawing/2014/main" id="{6DA65BC3-E9D0-115D-3A3F-27C40C6045E3}"/>
                </a:ext>
              </a:extLst>
            </p:cNvPr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825;p34">
              <a:extLst>
                <a:ext uri="{FF2B5EF4-FFF2-40B4-BE49-F238E27FC236}">
                  <a16:creationId xmlns:a16="http://schemas.microsoft.com/office/drawing/2014/main" id="{A337339A-95E0-B02F-42C6-A3DD25ED9E32}"/>
                </a:ext>
              </a:extLst>
            </p:cNvPr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826;p34">
              <a:extLst>
                <a:ext uri="{FF2B5EF4-FFF2-40B4-BE49-F238E27FC236}">
                  <a16:creationId xmlns:a16="http://schemas.microsoft.com/office/drawing/2014/main" id="{A231765B-200A-D156-814B-0B1B9D968F91}"/>
                </a:ext>
              </a:extLst>
            </p:cNvPr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827;p34">
              <a:extLst>
                <a:ext uri="{FF2B5EF4-FFF2-40B4-BE49-F238E27FC236}">
                  <a16:creationId xmlns:a16="http://schemas.microsoft.com/office/drawing/2014/main" id="{AC58E0E5-C528-13E2-56DC-6C18015CE33E}"/>
                </a:ext>
              </a:extLst>
            </p:cNvPr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828;p34">
              <a:extLst>
                <a:ext uri="{FF2B5EF4-FFF2-40B4-BE49-F238E27FC236}">
                  <a16:creationId xmlns:a16="http://schemas.microsoft.com/office/drawing/2014/main" id="{29EE9851-4815-9047-4ADD-2BEAE4862972}"/>
                </a:ext>
              </a:extLst>
            </p:cNvPr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829;p34">
              <a:extLst>
                <a:ext uri="{FF2B5EF4-FFF2-40B4-BE49-F238E27FC236}">
                  <a16:creationId xmlns:a16="http://schemas.microsoft.com/office/drawing/2014/main" id="{C8B5E33E-DE0B-24E2-494D-2B46EE9B6CF9}"/>
                </a:ext>
              </a:extLst>
            </p:cNvPr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830;p34">
              <a:extLst>
                <a:ext uri="{FF2B5EF4-FFF2-40B4-BE49-F238E27FC236}">
                  <a16:creationId xmlns:a16="http://schemas.microsoft.com/office/drawing/2014/main" id="{1BA44987-8D32-9891-E0A7-647D5D18A83D}"/>
                </a:ext>
              </a:extLst>
            </p:cNvPr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831;p34">
              <a:extLst>
                <a:ext uri="{FF2B5EF4-FFF2-40B4-BE49-F238E27FC236}">
                  <a16:creationId xmlns:a16="http://schemas.microsoft.com/office/drawing/2014/main" id="{A9FD758B-6BF5-942D-375F-449614FEFE45}"/>
                </a:ext>
              </a:extLst>
            </p:cNvPr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832;p34">
              <a:extLst>
                <a:ext uri="{FF2B5EF4-FFF2-40B4-BE49-F238E27FC236}">
                  <a16:creationId xmlns:a16="http://schemas.microsoft.com/office/drawing/2014/main" id="{9B83094A-13C0-B828-64BB-88271E27E148}"/>
                </a:ext>
              </a:extLst>
            </p:cNvPr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833;p34">
              <a:extLst>
                <a:ext uri="{FF2B5EF4-FFF2-40B4-BE49-F238E27FC236}">
                  <a16:creationId xmlns:a16="http://schemas.microsoft.com/office/drawing/2014/main" id="{0332EC5F-B316-40B7-57D7-11E2309A96B1}"/>
                </a:ext>
              </a:extLst>
            </p:cNvPr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834;p34">
              <a:extLst>
                <a:ext uri="{FF2B5EF4-FFF2-40B4-BE49-F238E27FC236}">
                  <a16:creationId xmlns:a16="http://schemas.microsoft.com/office/drawing/2014/main" id="{708C83F5-65CC-D0CB-3BDE-F617188F3B15}"/>
                </a:ext>
              </a:extLst>
            </p:cNvPr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835;p34">
              <a:extLst>
                <a:ext uri="{FF2B5EF4-FFF2-40B4-BE49-F238E27FC236}">
                  <a16:creationId xmlns:a16="http://schemas.microsoft.com/office/drawing/2014/main" id="{961AF3F8-7B29-0EF2-9125-D8C493AB3305}"/>
                </a:ext>
              </a:extLst>
            </p:cNvPr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836;p34">
              <a:extLst>
                <a:ext uri="{FF2B5EF4-FFF2-40B4-BE49-F238E27FC236}">
                  <a16:creationId xmlns:a16="http://schemas.microsoft.com/office/drawing/2014/main" id="{A61FDCAD-02C2-33A0-1F85-301DAA66DBB9}"/>
                </a:ext>
              </a:extLst>
            </p:cNvPr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837;p34">
              <a:extLst>
                <a:ext uri="{FF2B5EF4-FFF2-40B4-BE49-F238E27FC236}">
                  <a16:creationId xmlns:a16="http://schemas.microsoft.com/office/drawing/2014/main" id="{402FEF2D-5B81-B609-3489-A59CCDB355A2}"/>
                </a:ext>
              </a:extLst>
            </p:cNvPr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838;p34">
              <a:extLst>
                <a:ext uri="{FF2B5EF4-FFF2-40B4-BE49-F238E27FC236}">
                  <a16:creationId xmlns:a16="http://schemas.microsoft.com/office/drawing/2014/main" id="{2C6229CA-3C10-808F-84FE-AF935B5B0164}"/>
                </a:ext>
              </a:extLst>
            </p:cNvPr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839;p34">
              <a:extLst>
                <a:ext uri="{FF2B5EF4-FFF2-40B4-BE49-F238E27FC236}">
                  <a16:creationId xmlns:a16="http://schemas.microsoft.com/office/drawing/2014/main" id="{B6A4DC80-854B-20EE-A08D-22935C6F7B47}"/>
                </a:ext>
              </a:extLst>
            </p:cNvPr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840;p34">
              <a:extLst>
                <a:ext uri="{FF2B5EF4-FFF2-40B4-BE49-F238E27FC236}">
                  <a16:creationId xmlns:a16="http://schemas.microsoft.com/office/drawing/2014/main" id="{5438EBDE-BD26-5F53-94F7-DD0927F887F2}"/>
                </a:ext>
              </a:extLst>
            </p:cNvPr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841;p34">
              <a:extLst>
                <a:ext uri="{FF2B5EF4-FFF2-40B4-BE49-F238E27FC236}">
                  <a16:creationId xmlns:a16="http://schemas.microsoft.com/office/drawing/2014/main" id="{570CFCE2-414C-99AD-7B5A-D9614D042C76}"/>
                </a:ext>
              </a:extLst>
            </p:cNvPr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842;p34">
              <a:extLst>
                <a:ext uri="{FF2B5EF4-FFF2-40B4-BE49-F238E27FC236}">
                  <a16:creationId xmlns:a16="http://schemas.microsoft.com/office/drawing/2014/main" id="{C7E2C016-1646-E222-5C55-16AA112239A5}"/>
                </a:ext>
              </a:extLst>
            </p:cNvPr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843;p34">
              <a:extLst>
                <a:ext uri="{FF2B5EF4-FFF2-40B4-BE49-F238E27FC236}">
                  <a16:creationId xmlns:a16="http://schemas.microsoft.com/office/drawing/2014/main" id="{88993547-041A-6B19-939E-118275C42198}"/>
                </a:ext>
              </a:extLst>
            </p:cNvPr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844;p34">
              <a:extLst>
                <a:ext uri="{FF2B5EF4-FFF2-40B4-BE49-F238E27FC236}">
                  <a16:creationId xmlns:a16="http://schemas.microsoft.com/office/drawing/2014/main" id="{3A3EB966-2831-D365-8448-AD90D7272BB1}"/>
                </a:ext>
              </a:extLst>
            </p:cNvPr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845;p34">
              <a:extLst>
                <a:ext uri="{FF2B5EF4-FFF2-40B4-BE49-F238E27FC236}">
                  <a16:creationId xmlns:a16="http://schemas.microsoft.com/office/drawing/2014/main" id="{7CFF9FA0-7CF6-69A9-23A3-61B4EC71B63B}"/>
                </a:ext>
              </a:extLst>
            </p:cNvPr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846;p34">
              <a:extLst>
                <a:ext uri="{FF2B5EF4-FFF2-40B4-BE49-F238E27FC236}">
                  <a16:creationId xmlns:a16="http://schemas.microsoft.com/office/drawing/2014/main" id="{9F373857-17D9-F0FC-5771-A808F6169559}"/>
                </a:ext>
              </a:extLst>
            </p:cNvPr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847;p34">
              <a:extLst>
                <a:ext uri="{FF2B5EF4-FFF2-40B4-BE49-F238E27FC236}">
                  <a16:creationId xmlns:a16="http://schemas.microsoft.com/office/drawing/2014/main" id="{A55D1A41-74F7-4D16-E8EB-167071F31FF7}"/>
                </a:ext>
              </a:extLst>
            </p:cNvPr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848;p34">
              <a:extLst>
                <a:ext uri="{FF2B5EF4-FFF2-40B4-BE49-F238E27FC236}">
                  <a16:creationId xmlns:a16="http://schemas.microsoft.com/office/drawing/2014/main" id="{4146D03E-4A27-7C12-F315-133AF934EF36}"/>
                </a:ext>
              </a:extLst>
            </p:cNvPr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849;p34">
              <a:extLst>
                <a:ext uri="{FF2B5EF4-FFF2-40B4-BE49-F238E27FC236}">
                  <a16:creationId xmlns:a16="http://schemas.microsoft.com/office/drawing/2014/main" id="{40B98DA3-C7C6-53D7-2B46-2903588BDDA0}"/>
                </a:ext>
              </a:extLst>
            </p:cNvPr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850;p34">
              <a:extLst>
                <a:ext uri="{FF2B5EF4-FFF2-40B4-BE49-F238E27FC236}">
                  <a16:creationId xmlns:a16="http://schemas.microsoft.com/office/drawing/2014/main" id="{DB77009D-957D-E3C2-0A1B-E54AAF40C2DD}"/>
                </a:ext>
              </a:extLst>
            </p:cNvPr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851;p34">
              <a:extLst>
                <a:ext uri="{FF2B5EF4-FFF2-40B4-BE49-F238E27FC236}">
                  <a16:creationId xmlns:a16="http://schemas.microsoft.com/office/drawing/2014/main" id="{DD961356-9D7A-7DEA-5043-3192111855CB}"/>
                </a:ext>
              </a:extLst>
            </p:cNvPr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852;p34">
              <a:extLst>
                <a:ext uri="{FF2B5EF4-FFF2-40B4-BE49-F238E27FC236}">
                  <a16:creationId xmlns:a16="http://schemas.microsoft.com/office/drawing/2014/main" id="{E2A371B6-7ACC-CC0A-3C7A-619E4AD0CC15}"/>
                </a:ext>
              </a:extLst>
            </p:cNvPr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853;p34">
              <a:extLst>
                <a:ext uri="{FF2B5EF4-FFF2-40B4-BE49-F238E27FC236}">
                  <a16:creationId xmlns:a16="http://schemas.microsoft.com/office/drawing/2014/main" id="{725ACA01-6611-C9BD-23AF-3E06F94AF3AC}"/>
                </a:ext>
              </a:extLst>
            </p:cNvPr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854;p34">
              <a:extLst>
                <a:ext uri="{FF2B5EF4-FFF2-40B4-BE49-F238E27FC236}">
                  <a16:creationId xmlns:a16="http://schemas.microsoft.com/office/drawing/2014/main" id="{D313950D-C4E0-AE2A-752F-9CDBC2A7C6DD}"/>
                </a:ext>
              </a:extLst>
            </p:cNvPr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855;p34">
              <a:extLst>
                <a:ext uri="{FF2B5EF4-FFF2-40B4-BE49-F238E27FC236}">
                  <a16:creationId xmlns:a16="http://schemas.microsoft.com/office/drawing/2014/main" id="{71A01B9B-739F-AD9F-C236-EA190A0BE41D}"/>
                </a:ext>
              </a:extLst>
            </p:cNvPr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856;p34">
              <a:extLst>
                <a:ext uri="{FF2B5EF4-FFF2-40B4-BE49-F238E27FC236}">
                  <a16:creationId xmlns:a16="http://schemas.microsoft.com/office/drawing/2014/main" id="{8DC8C081-D030-C3F2-10C3-D2A16EEE0BD5}"/>
                </a:ext>
              </a:extLst>
            </p:cNvPr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857;p34">
              <a:extLst>
                <a:ext uri="{FF2B5EF4-FFF2-40B4-BE49-F238E27FC236}">
                  <a16:creationId xmlns:a16="http://schemas.microsoft.com/office/drawing/2014/main" id="{1E1A7527-A4BB-9F66-BEA3-69A3305D6C2E}"/>
                </a:ext>
              </a:extLst>
            </p:cNvPr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858;p34">
              <a:extLst>
                <a:ext uri="{FF2B5EF4-FFF2-40B4-BE49-F238E27FC236}">
                  <a16:creationId xmlns:a16="http://schemas.microsoft.com/office/drawing/2014/main" id="{4759441B-59A9-03D6-78E3-B0547F692A89}"/>
                </a:ext>
              </a:extLst>
            </p:cNvPr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859;p34">
              <a:extLst>
                <a:ext uri="{FF2B5EF4-FFF2-40B4-BE49-F238E27FC236}">
                  <a16:creationId xmlns:a16="http://schemas.microsoft.com/office/drawing/2014/main" id="{820AED75-DBAB-2913-FEB9-60238EDD2D07}"/>
                </a:ext>
              </a:extLst>
            </p:cNvPr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860;p34">
              <a:extLst>
                <a:ext uri="{FF2B5EF4-FFF2-40B4-BE49-F238E27FC236}">
                  <a16:creationId xmlns:a16="http://schemas.microsoft.com/office/drawing/2014/main" id="{E728DCA3-9AB9-A218-FC36-438367C3107F}"/>
                </a:ext>
              </a:extLst>
            </p:cNvPr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861;p34">
              <a:extLst>
                <a:ext uri="{FF2B5EF4-FFF2-40B4-BE49-F238E27FC236}">
                  <a16:creationId xmlns:a16="http://schemas.microsoft.com/office/drawing/2014/main" id="{08AA0DCC-60F4-A464-6756-C971FC166C48}"/>
                </a:ext>
              </a:extLst>
            </p:cNvPr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862;p34">
              <a:extLst>
                <a:ext uri="{FF2B5EF4-FFF2-40B4-BE49-F238E27FC236}">
                  <a16:creationId xmlns:a16="http://schemas.microsoft.com/office/drawing/2014/main" id="{E843B98B-3952-0CAA-5D83-20473D7FF507}"/>
                </a:ext>
              </a:extLst>
            </p:cNvPr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863;p34">
              <a:extLst>
                <a:ext uri="{FF2B5EF4-FFF2-40B4-BE49-F238E27FC236}">
                  <a16:creationId xmlns:a16="http://schemas.microsoft.com/office/drawing/2014/main" id="{177338C4-5158-6353-9181-7A05037210BC}"/>
                </a:ext>
              </a:extLst>
            </p:cNvPr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864;p34">
              <a:extLst>
                <a:ext uri="{FF2B5EF4-FFF2-40B4-BE49-F238E27FC236}">
                  <a16:creationId xmlns:a16="http://schemas.microsoft.com/office/drawing/2014/main" id="{C46BEFA3-148D-F9BD-1182-E35515F74A60}"/>
                </a:ext>
              </a:extLst>
            </p:cNvPr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865;p34">
              <a:extLst>
                <a:ext uri="{FF2B5EF4-FFF2-40B4-BE49-F238E27FC236}">
                  <a16:creationId xmlns:a16="http://schemas.microsoft.com/office/drawing/2014/main" id="{32400A84-9F2F-D5CD-BA17-3C71086E9B33}"/>
                </a:ext>
              </a:extLst>
            </p:cNvPr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866;p34">
              <a:extLst>
                <a:ext uri="{FF2B5EF4-FFF2-40B4-BE49-F238E27FC236}">
                  <a16:creationId xmlns:a16="http://schemas.microsoft.com/office/drawing/2014/main" id="{18BF674F-BBA5-DE22-10B0-BBA32024D78D}"/>
                </a:ext>
              </a:extLst>
            </p:cNvPr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867;p34">
              <a:extLst>
                <a:ext uri="{FF2B5EF4-FFF2-40B4-BE49-F238E27FC236}">
                  <a16:creationId xmlns:a16="http://schemas.microsoft.com/office/drawing/2014/main" id="{1D1DA7A3-79DC-9926-4ADD-C052FF64B52A}"/>
                </a:ext>
              </a:extLst>
            </p:cNvPr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868;p34">
              <a:extLst>
                <a:ext uri="{FF2B5EF4-FFF2-40B4-BE49-F238E27FC236}">
                  <a16:creationId xmlns:a16="http://schemas.microsoft.com/office/drawing/2014/main" id="{04E06510-57CE-6E54-534C-3F1AAFD4605C}"/>
                </a:ext>
              </a:extLst>
            </p:cNvPr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869;p34">
              <a:extLst>
                <a:ext uri="{FF2B5EF4-FFF2-40B4-BE49-F238E27FC236}">
                  <a16:creationId xmlns:a16="http://schemas.microsoft.com/office/drawing/2014/main" id="{D8C3C0A3-6D19-0916-FAF4-2673AA16B536}"/>
                </a:ext>
              </a:extLst>
            </p:cNvPr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870;p34">
              <a:extLst>
                <a:ext uri="{FF2B5EF4-FFF2-40B4-BE49-F238E27FC236}">
                  <a16:creationId xmlns:a16="http://schemas.microsoft.com/office/drawing/2014/main" id="{104C4094-B1E3-0210-45D8-1CC8DDB5EF32}"/>
                </a:ext>
              </a:extLst>
            </p:cNvPr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871;p34">
              <a:extLst>
                <a:ext uri="{FF2B5EF4-FFF2-40B4-BE49-F238E27FC236}">
                  <a16:creationId xmlns:a16="http://schemas.microsoft.com/office/drawing/2014/main" id="{FDD1EF8D-B9C7-E5F1-F218-A362852C7C15}"/>
                </a:ext>
              </a:extLst>
            </p:cNvPr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872;p34">
              <a:extLst>
                <a:ext uri="{FF2B5EF4-FFF2-40B4-BE49-F238E27FC236}">
                  <a16:creationId xmlns:a16="http://schemas.microsoft.com/office/drawing/2014/main" id="{96E8115A-F134-BA1B-495C-7E10AC0A60FC}"/>
                </a:ext>
              </a:extLst>
            </p:cNvPr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873;p34">
              <a:extLst>
                <a:ext uri="{FF2B5EF4-FFF2-40B4-BE49-F238E27FC236}">
                  <a16:creationId xmlns:a16="http://schemas.microsoft.com/office/drawing/2014/main" id="{13C20153-C031-E358-7FAF-FD752C09F84C}"/>
                </a:ext>
              </a:extLst>
            </p:cNvPr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874;p34">
              <a:extLst>
                <a:ext uri="{FF2B5EF4-FFF2-40B4-BE49-F238E27FC236}">
                  <a16:creationId xmlns:a16="http://schemas.microsoft.com/office/drawing/2014/main" id="{34F63E81-A90A-FC75-73DB-AC5F6CA23EE5}"/>
                </a:ext>
              </a:extLst>
            </p:cNvPr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875;p34">
              <a:extLst>
                <a:ext uri="{FF2B5EF4-FFF2-40B4-BE49-F238E27FC236}">
                  <a16:creationId xmlns:a16="http://schemas.microsoft.com/office/drawing/2014/main" id="{BD6CDC06-7C51-8725-7DDF-2F03DC726A59}"/>
                </a:ext>
              </a:extLst>
            </p:cNvPr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876;p34">
              <a:extLst>
                <a:ext uri="{FF2B5EF4-FFF2-40B4-BE49-F238E27FC236}">
                  <a16:creationId xmlns:a16="http://schemas.microsoft.com/office/drawing/2014/main" id="{B7E97B82-57A7-1CE1-52EE-0A8BC694E0BE}"/>
                </a:ext>
              </a:extLst>
            </p:cNvPr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877;p34">
              <a:extLst>
                <a:ext uri="{FF2B5EF4-FFF2-40B4-BE49-F238E27FC236}">
                  <a16:creationId xmlns:a16="http://schemas.microsoft.com/office/drawing/2014/main" id="{1F4594D6-C4AC-74F5-C4C9-0584E8F97FA9}"/>
                </a:ext>
              </a:extLst>
            </p:cNvPr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878;p34">
              <a:extLst>
                <a:ext uri="{FF2B5EF4-FFF2-40B4-BE49-F238E27FC236}">
                  <a16:creationId xmlns:a16="http://schemas.microsoft.com/office/drawing/2014/main" id="{B95290F5-CAE6-695F-0D4C-187DC6EB0959}"/>
                </a:ext>
              </a:extLst>
            </p:cNvPr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879;p34">
              <a:extLst>
                <a:ext uri="{FF2B5EF4-FFF2-40B4-BE49-F238E27FC236}">
                  <a16:creationId xmlns:a16="http://schemas.microsoft.com/office/drawing/2014/main" id="{4EFB5BCD-D707-485F-A95F-F90CC85C51B7}"/>
                </a:ext>
              </a:extLst>
            </p:cNvPr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880;p34">
              <a:extLst>
                <a:ext uri="{FF2B5EF4-FFF2-40B4-BE49-F238E27FC236}">
                  <a16:creationId xmlns:a16="http://schemas.microsoft.com/office/drawing/2014/main" id="{23816F22-7C40-BCE9-B301-68940AE3DFD0}"/>
                </a:ext>
              </a:extLst>
            </p:cNvPr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881;p34">
              <a:extLst>
                <a:ext uri="{FF2B5EF4-FFF2-40B4-BE49-F238E27FC236}">
                  <a16:creationId xmlns:a16="http://schemas.microsoft.com/office/drawing/2014/main" id="{FD7C07D1-0A03-8F9A-9D98-E68D437F7D42}"/>
                </a:ext>
              </a:extLst>
            </p:cNvPr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882;p34">
              <a:extLst>
                <a:ext uri="{FF2B5EF4-FFF2-40B4-BE49-F238E27FC236}">
                  <a16:creationId xmlns:a16="http://schemas.microsoft.com/office/drawing/2014/main" id="{B3CD6972-BB64-EBD4-FDF8-8AD1ADA05BB7}"/>
                </a:ext>
              </a:extLst>
            </p:cNvPr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883;p34">
              <a:extLst>
                <a:ext uri="{FF2B5EF4-FFF2-40B4-BE49-F238E27FC236}">
                  <a16:creationId xmlns:a16="http://schemas.microsoft.com/office/drawing/2014/main" id="{ABEFBDC8-AA90-0E28-B340-89E67AF5FA36}"/>
                </a:ext>
              </a:extLst>
            </p:cNvPr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884;p34">
              <a:extLst>
                <a:ext uri="{FF2B5EF4-FFF2-40B4-BE49-F238E27FC236}">
                  <a16:creationId xmlns:a16="http://schemas.microsoft.com/office/drawing/2014/main" id="{8D7C5E8B-14FC-92FE-D187-61F474003996}"/>
                </a:ext>
              </a:extLst>
            </p:cNvPr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885;p34">
              <a:extLst>
                <a:ext uri="{FF2B5EF4-FFF2-40B4-BE49-F238E27FC236}">
                  <a16:creationId xmlns:a16="http://schemas.microsoft.com/office/drawing/2014/main" id="{76CB985F-A9C1-52CA-F4D9-4B0541931C78}"/>
                </a:ext>
              </a:extLst>
            </p:cNvPr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886;p34">
              <a:extLst>
                <a:ext uri="{FF2B5EF4-FFF2-40B4-BE49-F238E27FC236}">
                  <a16:creationId xmlns:a16="http://schemas.microsoft.com/office/drawing/2014/main" id="{E223D8C2-03F2-7A55-7ADE-22D10B2E2D3A}"/>
                </a:ext>
              </a:extLst>
            </p:cNvPr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887;p34">
              <a:extLst>
                <a:ext uri="{FF2B5EF4-FFF2-40B4-BE49-F238E27FC236}">
                  <a16:creationId xmlns:a16="http://schemas.microsoft.com/office/drawing/2014/main" id="{1EB68A2C-07D3-1EF0-7D24-77EF018F7626}"/>
                </a:ext>
              </a:extLst>
            </p:cNvPr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888;p34">
              <a:extLst>
                <a:ext uri="{FF2B5EF4-FFF2-40B4-BE49-F238E27FC236}">
                  <a16:creationId xmlns:a16="http://schemas.microsoft.com/office/drawing/2014/main" id="{2BBCBBDD-73F5-CBAE-445B-3192833C4E92}"/>
                </a:ext>
              </a:extLst>
            </p:cNvPr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889;p34">
              <a:extLst>
                <a:ext uri="{FF2B5EF4-FFF2-40B4-BE49-F238E27FC236}">
                  <a16:creationId xmlns:a16="http://schemas.microsoft.com/office/drawing/2014/main" id="{126B8440-9367-19CE-8AFC-77CC0D28DF0A}"/>
                </a:ext>
              </a:extLst>
            </p:cNvPr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890;p34">
              <a:extLst>
                <a:ext uri="{FF2B5EF4-FFF2-40B4-BE49-F238E27FC236}">
                  <a16:creationId xmlns:a16="http://schemas.microsoft.com/office/drawing/2014/main" id="{2F33418C-91F6-D45D-774B-4C148598927F}"/>
                </a:ext>
              </a:extLst>
            </p:cNvPr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891;p34">
              <a:extLst>
                <a:ext uri="{FF2B5EF4-FFF2-40B4-BE49-F238E27FC236}">
                  <a16:creationId xmlns:a16="http://schemas.microsoft.com/office/drawing/2014/main" id="{8F095E3F-91C8-F987-2A13-EF9567840183}"/>
                </a:ext>
              </a:extLst>
            </p:cNvPr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892;p34">
              <a:extLst>
                <a:ext uri="{FF2B5EF4-FFF2-40B4-BE49-F238E27FC236}">
                  <a16:creationId xmlns:a16="http://schemas.microsoft.com/office/drawing/2014/main" id="{8DDFA841-9C51-B2B2-FA95-38EEA74AB250}"/>
                </a:ext>
              </a:extLst>
            </p:cNvPr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893;p34">
              <a:extLst>
                <a:ext uri="{FF2B5EF4-FFF2-40B4-BE49-F238E27FC236}">
                  <a16:creationId xmlns:a16="http://schemas.microsoft.com/office/drawing/2014/main" id="{6BC399FE-7DC3-B603-AA3B-D519BF51F042}"/>
                </a:ext>
              </a:extLst>
            </p:cNvPr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894;p34">
              <a:extLst>
                <a:ext uri="{FF2B5EF4-FFF2-40B4-BE49-F238E27FC236}">
                  <a16:creationId xmlns:a16="http://schemas.microsoft.com/office/drawing/2014/main" id="{03DC84D0-7A14-32A6-3EA2-308836F65F52}"/>
                </a:ext>
              </a:extLst>
            </p:cNvPr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895;p34">
              <a:extLst>
                <a:ext uri="{FF2B5EF4-FFF2-40B4-BE49-F238E27FC236}">
                  <a16:creationId xmlns:a16="http://schemas.microsoft.com/office/drawing/2014/main" id="{C09B54F6-05C1-05BE-BF04-02D19238179B}"/>
                </a:ext>
              </a:extLst>
            </p:cNvPr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896;p34">
              <a:extLst>
                <a:ext uri="{FF2B5EF4-FFF2-40B4-BE49-F238E27FC236}">
                  <a16:creationId xmlns:a16="http://schemas.microsoft.com/office/drawing/2014/main" id="{4F94E9FB-89B6-BC09-267B-CFF7F445F5C6}"/>
                </a:ext>
              </a:extLst>
            </p:cNvPr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897;p34">
              <a:extLst>
                <a:ext uri="{FF2B5EF4-FFF2-40B4-BE49-F238E27FC236}">
                  <a16:creationId xmlns:a16="http://schemas.microsoft.com/office/drawing/2014/main" id="{85B730CD-50CA-3B87-6D24-97212433FDBA}"/>
                </a:ext>
              </a:extLst>
            </p:cNvPr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898;p34">
              <a:extLst>
                <a:ext uri="{FF2B5EF4-FFF2-40B4-BE49-F238E27FC236}">
                  <a16:creationId xmlns:a16="http://schemas.microsoft.com/office/drawing/2014/main" id="{703951B3-E95A-DCF4-E9BE-7D721BCA19F3}"/>
                </a:ext>
              </a:extLst>
            </p:cNvPr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899;p34">
              <a:extLst>
                <a:ext uri="{FF2B5EF4-FFF2-40B4-BE49-F238E27FC236}">
                  <a16:creationId xmlns:a16="http://schemas.microsoft.com/office/drawing/2014/main" id="{3E57910B-E68E-09B4-E31F-377B3EB3B390}"/>
                </a:ext>
              </a:extLst>
            </p:cNvPr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900;p34">
              <a:extLst>
                <a:ext uri="{FF2B5EF4-FFF2-40B4-BE49-F238E27FC236}">
                  <a16:creationId xmlns:a16="http://schemas.microsoft.com/office/drawing/2014/main" id="{B3159C8E-0B31-A6E0-BE01-9018D90C3E66}"/>
                </a:ext>
              </a:extLst>
            </p:cNvPr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901;p34">
              <a:extLst>
                <a:ext uri="{FF2B5EF4-FFF2-40B4-BE49-F238E27FC236}">
                  <a16:creationId xmlns:a16="http://schemas.microsoft.com/office/drawing/2014/main" id="{68F1EE71-2E38-4EAA-E0C4-39C0C41AA9D9}"/>
                </a:ext>
              </a:extLst>
            </p:cNvPr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902;p34">
              <a:extLst>
                <a:ext uri="{FF2B5EF4-FFF2-40B4-BE49-F238E27FC236}">
                  <a16:creationId xmlns:a16="http://schemas.microsoft.com/office/drawing/2014/main" id="{9C668D9C-4921-CEC4-5035-CA330F8FEDAD}"/>
                </a:ext>
              </a:extLst>
            </p:cNvPr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903;p34">
              <a:extLst>
                <a:ext uri="{FF2B5EF4-FFF2-40B4-BE49-F238E27FC236}">
                  <a16:creationId xmlns:a16="http://schemas.microsoft.com/office/drawing/2014/main" id="{59684614-BFF8-3D9C-DFFF-B283E71723D7}"/>
                </a:ext>
              </a:extLst>
            </p:cNvPr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904;p34">
              <a:extLst>
                <a:ext uri="{FF2B5EF4-FFF2-40B4-BE49-F238E27FC236}">
                  <a16:creationId xmlns:a16="http://schemas.microsoft.com/office/drawing/2014/main" id="{175A3BAA-B568-5211-5842-601369F0B657}"/>
                </a:ext>
              </a:extLst>
            </p:cNvPr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905;p34">
              <a:extLst>
                <a:ext uri="{FF2B5EF4-FFF2-40B4-BE49-F238E27FC236}">
                  <a16:creationId xmlns:a16="http://schemas.microsoft.com/office/drawing/2014/main" id="{F9471FC5-40AD-EBF2-1796-6FDB77CC9C1E}"/>
                </a:ext>
              </a:extLst>
            </p:cNvPr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906;p34">
              <a:extLst>
                <a:ext uri="{FF2B5EF4-FFF2-40B4-BE49-F238E27FC236}">
                  <a16:creationId xmlns:a16="http://schemas.microsoft.com/office/drawing/2014/main" id="{AF214DAB-5C50-5ABA-5F82-24B6C83EAD27}"/>
                </a:ext>
              </a:extLst>
            </p:cNvPr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907;p34">
              <a:extLst>
                <a:ext uri="{FF2B5EF4-FFF2-40B4-BE49-F238E27FC236}">
                  <a16:creationId xmlns:a16="http://schemas.microsoft.com/office/drawing/2014/main" id="{4EF91418-2784-6BAA-E9C8-99836BB417CD}"/>
                </a:ext>
              </a:extLst>
            </p:cNvPr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908;p34">
              <a:extLst>
                <a:ext uri="{FF2B5EF4-FFF2-40B4-BE49-F238E27FC236}">
                  <a16:creationId xmlns:a16="http://schemas.microsoft.com/office/drawing/2014/main" id="{D5CB6497-BC87-E3C9-9F31-A19693C3E441}"/>
                </a:ext>
              </a:extLst>
            </p:cNvPr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909;p34">
              <a:extLst>
                <a:ext uri="{FF2B5EF4-FFF2-40B4-BE49-F238E27FC236}">
                  <a16:creationId xmlns:a16="http://schemas.microsoft.com/office/drawing/2014/main" id="{01A27EF7-36B1-5102-0543-7A61141AF11A}"/>
                </a:ext>
              </a:extLst>
            </p:cNvPr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910;p34">
              <a:extLst>
                <a:ext uri="{FF2B5EF4-FFF2-40B4-BE49-F238E27FC236}">
                  <a16:creationId xmlns:a16="http://schemas.microsoft.com/office/drawing/2014/main" id="{EAC88361-A483-DE69-0AC7-CD5F896BCCF6}"/>
                </a:ext>
              </a:extLst>
            </p:cNvPr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911;p34">
              <a:extLst>
                <a:ext uri="{FF2B5EF4-FFF2-40B4-BE49-F238E27FC236}">
                  <a16:creationId xmlns:a16="http://schemas.microsoft.com/office/drawing/2014/main" id="{61353673-E5D8-FF05-8825-0B838CA682A7}"/>
                </a:ext>
              </a:extLst>
            </p:cNvPr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912;p34">
              <a:extLst>
                <a:ext uri="{FF2B5EF4-FFF2-40B4-BE49-F238E27FC236}">
                  <a16:creationId xmlns:a16="http://schemas.microsoft.com/office/drawing/2014/main" id="{30D7C857-5571-69EC-C22C-B7C776E9EC63}"/>
                </a:ext>
              </a:extLst>
            </p:cNvPr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913;p34">
              <a:extLst>
                <a:ext uri="{FF2B5EF4-FFF2-40B4-BE49-F238E27FC236}">
                  <a16:creationId xmlns:a16="http://schemas.microsoft.com/office/drawing/2014/main" id="{8F718980-29B8-025F-4671-16FFBC8E82BF}"/>
                </a:ext>
              </a:extLst>
            </p:cNvPr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914;p34">
              <a:extLst>
                <a:ext uri="{FF2B5EF4-FFF2-40B4-BE49-F238E27FC236}">
                  <a16:creationId xmlns:a16="http://schemas.microsoft.com/office/drawing/2014/main" id="{B40D94E8-2815-86BF-622D-22057BB81C45}"/>
                </a:ext>
              </a:extLst>
            </p:cNvPr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915;p34">
              <a:extLst>
                <a:ext uri="{FF2B5EF4-FFF2-40B4-BE49-F238E27FC236}">
                  <a16:creationId xmlns:a16="http://schemas.microsoft.com/office/drawing/2014/main" id="{9DE266C1-554D-FC29-5188-C7DBE1D8E61F}"/>
                </a:ext>
              </a:extLst>
            </p:cNvPr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916;p34">
              <a:extLst>
                <a:ext uri="{FF2B5EF4-FFF2-40B4-BE49-F238E27FC236}">
                  <a16:creationId xmlns:a16="http://schemas.microsoft.com/office/drawing/2014/main" id="{F4F878C4-EEE7-2AA7-1E20-1F36118C123B}"/>
                </a:ext>
              </a:extLst>
            </p:cNvPr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917;p34">
              <a:extLst>
                <a:ext uri="{FF2B5EF4-FFF2-40B4-BE49-F238E27FC236}">
                  <a16:creationId xmlns:a16="http://schemas.microsoft.com/office/drawing/2014/main" id="{2E727014-8012-06DD-C0E6-E0E89762EE18}"/>
                </a:ext>
              </a:extLst>
            </p:cNvPr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918;p34">
              <a:extLst>
                <a:ext uri="{FF2B5EF4-FFF2-40B4-BE49-F238E27FC236}">
                  <a16:creationId xmlns:a16="http://schemas.microsoft.com/office/drawing/2014/main" id="{D953C602-D5B7-45FF-C484-B448CD4916C4}"/>
                </a:ext>
              </a:extLst>
            </p:cNvPr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919;p34">
              <a:extLst>
                <a:ext uri="{FF2B5EF4-FFF2-40B4-BE49-F238E27FC236}">
                  <a16:creationId xmlns:a16="http://schemas.microsoft.com/office/drawing/2014/main" id="{7AB7F720-9CEB-AA82-D29D-42DE6D29AB17}"/>
                </a:ext>
              </a:extLst>
            </p:cNvPr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920;p34">
              <a:extLst>
                <a:ext uri="{FF2B5EF4-FFF2-40B4-BE49-F238E27FC236}">
                  <a16:creationId xmlns:a16="http://schemas.microsoft.com/office/drawing/2014/main" id="{2D5C8D9E-905E-4663-BF47-D6A9EC8776D6}"/>
                </a:ext>
              </a:extLst>
            </p:cNvPr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921;p34">
              <a:extLst>
                <a:ext uri="{FF2B5EF4-FFF2-40B4-BE49-F238E27FC236}">
                  <a16:creationId xmlns:a16="http://schemas.microsoft.com/office/drawing/2014/main" id="{AF525709-5323-4034-6079-950CAFEA4EB6}"/>
                </a:ext>
              </a:extLst>
            </p:cNvPr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922;p34">
              <a:extLst>
                <a:ext uri="{FF2B5EF4-FFF2-40B4-BE49-F238E27FC236}">
                  <a16:creationId xmlns:a16="http://schemas.microsoft.com/office/drawing/2014/main" id="{7133AEA4-6946-F2B8-6D04-EC2EB7DC3475}"/>
                </a:ext>
              </a:extLst>
            </p:cNvPr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923;p34">
              <a:extLst>
                <a:ext uri="{FF2B5EF4-FFF2-40B4-BE49-F238E27FC236}">
                  <a16:creationId xmlns:a16="http://schemas.microsoft.com/office/drawing/2014/main" id="{B6122967-0BAA-33C5-B497-76F306FF0A0C}"/>
                </a:ext>
              </a:extLst>
            </p:cNvPr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924;p34">
              <a:extLst>
                <a:ext uri="{FF2B5EF4-FFF2-40B4-BE49-F238E27FC236}">
                  <a16:creationId xmlns:a16="http://schemas.microsoft.com/office/drawing/2014/main" id="{08DB5214-41E7-A2D9-C3BB-EC8541DD6517}"/>
                </a:ext>
              </a:extLst>
            </p:cNvPr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925;p34">
              <a:extLst>
                <a:ext uri="{FF2B5EF4-FFF2-40B4-BE49-F238E27FC236}">
                  <a16:creationId xmlns:a16="http://schemas.microsoft.com/office/drawing/2014/main" id="{9A7D25AE-785A-B405-B374-250124BE37EF}"/>
                </a:ext>
              </a:extLst>
            </p:cNvPr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926;p34">
              <a:extLst>
                <a:ext uri="{FF2B5EF4-FFF2-40B4-BE49-F238E27FC236}">
                  <a16:creationId xmlns:a16="http://schemas.microsoft.com/office/drawing/2014/main" id="{AC71A8A5-A842-9B98-1F38-A9D1C5C50C0C}"/>
                </a:ext>
              </a:extLst>
            </p:cNvPr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927;p34">
              <a:extLst>
                <a:ext uri="{FF2B5EF4-FFF2-40B4-BE49-F238E27FC236}">
                  <a16:creationId xmlns:a16="http://schemas.microsoft.com/office/drawing/2014/main" id="{950FB4CD-A61A-43A3-1D88-2D0C593EFC4F}"/>
                </a:ext>
              </a:extLst>
            </p:cNvPr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928;p34">
              <a:extLst>
                <a:ext uri="{FF2B5EF4-FFF2-40B4-BE49-F238E27FC236}">
                  <a16:creationId xmlns:a16="http://schemas.microsoft.com/office/drawing/2014/main" id="{7143582B-D756-FC41-1BE2-96B924526B21}"/>
                </a:ext>
              </a:extLst>
            </p:cNvPr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929;p34">
              <a:extLst>
                <a:ext uri="{FF2B5EF4-FFF2-40B4-BE49-F238E27FC236}">
                  <a16:creationId xmlns:a16="http://schemas.microsoft.com/office/drawing/2014/main" id="{7F825C60-C3B5-A35E-778E-1E6C87EBC105}"/>
                </a:ext>
              </a:extLst>
            </p:cNvPr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930;p34">
              <a:extLst>
                <a:ext uri="{FF2B5EF4-FFF2-40B4-BE49-F238E27FC236}">
                  <a16:creationId xmlns:a16="http://schemas.microsoft.com/office/drawing/2014/main" id="{24D39A30-3D38-FF06-28EC-FA0453C5506D}"/>
                </a:ext>
              </a:extLst>
            </p:cNvPr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931;p34">
              <a:extLst>
                <a:ext uri="{FF2B5EF4-FFF2-40B4-BE49-F238E27FC236}">
                  <a16:creationId xmlns:a16="http://schemas.microsoft.com/office/drawing/2014/main" id="{EF04D061-A0AB-5543-5E4A-EA71568F6EE3}"/>
                </a:ext>
              </a:extLst>
            </p:cNvPr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932;p34">
              <a:extLst>
                <a:ext uri="{FF2B5EF4-FFF2-40B4-BE49-F238E27FC236}">
                  <a16:creationId xmlns:a16="http://schemas.microsoft.com/office/drawing/2014/main" id="{48A24193-D591-B315-7047-AE95274CDB67}"/>
                </a:ext>
              </a:extLst>
            </p:cNvPr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933;p34">
              <a:extLst>
                <a:ext uri="{FF2B5EF4-FFF2-40B4-BE49-F238E27FC236}">
                  <a16:creationId xmlns:a16="http://schemas.microsoft.com/office/drawing/2014/main" id="{BD28739C-74EC-0EAC-7CF1-7A299FEB0B74}"/>
                </a:ext>
              </a:extLst>
            </p:cNvPr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934;p34">
              <a:extLst>
                <a:ext uri="{FF2B5EF4-FFF2-40B4-BE49-F238E27FC236}">
                  <a16:creationId xmlns:a16="http://schemas.microsoft.com/office/drawing/2014/main" id="{F1F83711-E73C-D665-75B9-7B8A309BDA41}"/>
                </a:ext>
              </a:extLst>
            </p:cNvPr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935;p34">
              <a:extLst>
                <a:ext uri="{FF2B5EF4-FFF2-40B4-BE49-F238E27FC236}">
                  <a16:creationId xmlns:a16="http://schemas.microsoft.com/office/drawing/2014/main" id="{40E55AB7-FFA6-CDBA-E9E2-A2E85206E039}"/>
                </a:ext>
              </a:extLst>
            </p:cNvPr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936;p34">
              <a:extLst>
                <a:ext uri="{FF2B5EF4-FFF2-40B4-BE49-F238E27FC236}">
                  <a16:creationId xmlns:a16="http://schemas.microsoft.com/office/drawing/2014/main" id="{E59A9D6C-CAAC-1E2B-004F-4F549C9769EC}"/>
                </a:ext>
              </a:extLst>
            </p:cNvPr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937;p34">
              <a:extLst>
                <a:ext uri="{FF2B5EF4-FFF2-40B4-BE49-F238E27FC236}">
                  <a16:creationId xmlns:a16="http://schemas.microsoft.com/office/drawing/2014/main" id="{145A87CC-98F2-DA45-0639-F4ED263264CD}"/>
                </a:ext>
              </a:extLst>
            </p:cNvPr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938;p34">
              <a:extLst>
                <a:ext uri="{FF2B5EF4-FFF2-40B4-BE49-F238E27FC236}">
                  <a16:creationId xmlns:a16="http://schemas.microsoft.com/office/drawing/2014/main" id="{0DECDB00-87AB-7CA9-BBEC-0026E0493123}"/>
                </a:ext>
              </a:extLst>
            </p:cNvPr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939;p34">
              <a:extLst>
                <a:ext uri="{FF2B5EF4-FFF2-40B4-BE49-F238E27FC236}">
                  <a16:creationId xmlns:a16="http://schemas.microsoft.com/office/drawing/2014/main" id="{8D0CDCE1-39F7-7E04-A95C-6BA48059D36B}"/>
                </a:ext>
              </a:extLst>
            </p:cNvPr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940;p34">
              <a:extLst>
                <a:ext uri="{FF2B5EF4-FFF2-40B4-BE49-F238E27FC236}">
                  <a16:creationId xmlns:a16="http://schemas.microsoft.com/office/drawing/2014/main" id="{260BF91C-7D8F-5992-F8E6-5A1F86C55B6D}"/>
                </a:ext>
              </a:extLst>
            </p:cNvPr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941;p34">
              <a:extLst>
                <a:ext uri="{FF2B5EF4-FFF2-40B4-BE49-F238E27FC236}">
                  <a16:creationId xmlns:a16="http://schemas.microsoft.com/office/drawing/2014/main" id="{F91062F9-6DF5-7D04-6188-6A4AF695AE5F}"/>
                </a:ext>
              </a:extLst>
            </p:cNvPr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942;p34">
              <a:extLst>
                <a:ext uri="{FF2B5EF4-FFF2-40B4-BE49-F238E27FC236}">
                  <a16:creationId xmlns:a16="http://schemas.microsoft.com/office/drawing/2014/main" id="{DD4B5866-C0F9-31F1-CA5A-A3F14746CAD6}"/>
                </a:ext>
              </a:extLst>
            </p:cNvPr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943;p34">
              <a:extLst>
                <a:ext uri="{FF2B5EF4-FFF2-40B4-BE49-F238E27FC236}">
                  <a16:creationId xmlns:a16="http://schemas.microsoft.com/office/drawing/2014/main" id="{A465FA59-E7BA-681D-21BE-E42012C78823}"/>
                </a:ext>
              </a:extLst>
            </p:cNvPr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944;p34">
              <a:extLst>
                <a:ext uri="{FF2B5EF4-FFF2-40B4-BE49-F238E27FC236}">
                  <a16:creationId xmlns:a16="http://schemas.microsoft.com/office/drawing/2014/main" id="{BB4D8FD7-DDE9-8067-BBDA-29F0D076E64B}"/>
                </a:ext>
              </a:extLst>
            </p:cNvPr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945;p34">
              <a:extLst>
                <a:ext uri="{FF2B5EF4-FFF2-40B4-BE49-F238E27FC236}">
                  <a16:creationId xmlns:a16="http://schemas.microsoft.com/office/drawing/2014/main" id="{CBFCB2C5-1B7B-0E4A-0E31-09DB89DF52FC}"/>
                </a:ext>
              </a:extLst>
            </p:cNvPr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946;p34">
              <a:extLst>
                <a:ext uri="{FF2B5EF4-FFF2-40B4-BE49-F238E27FC236}">
                  <a16:creationId xmlns:a16="http://schemas.microsoft.com/office/drawing/2014/main" id="{5F8EA042-6B9C-2091-A623-D322614B0689}"/>
                </a:ext>
              </a:extLst>
            </p:cNvPr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947;p34">
              <a:extLst>
                <a:ext uri="{FF2B5EF4-FFF2-40B4-BE49-F238E27FC236}">
                  <a16:creationId xmlns:a16="http://schemas.microsoft.com/office/drawing/2014/main" id="{BC9F4E1E-F8F2-96CA-4B23-9586CAB078D2}"/>
                </a:ext>
              </a:extLst>
            </p:cNvPr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948;p34">
              <a:extLst>
                <a:ext uri="{FF2B5EF4-FFF2-40B4-BE49-F238E27FC236}">
                  <a16:creationId xmlns:a16="http://schemas.microsoft.com/office/drawing/2014/main" id="{A66C1D1C-32D0-F983-586C-726BFC1A13B3}"/>
                </a:ext>
              </a:extLst>
            </p:cNvPr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949;p34">
              <a:extLst>
                <a:ext uri="{FF2B5EF4-FFF2-40B4-BE49-F238E27FC236}">
                  <a16:creationId xmlns:a16="http://schemas.microsoft.com/office/drawing/2014/main" id="{B579BECE-3832-2B2D-8E5B-B3DF2A51022C}"/>
                </a:ext>
              </a:extLst>
            </p:cNvPr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950;p34">
              <a:extLst>
                <a:ext uri="{FF2B5EF4-FFF2-40B4-BE49-F238E27FC236}">
                  <a16:creationId xmlns:a16="http://schemas.microsoft.com/office/drawing/2014/main" id="{24ECEC8B-17D5-AD78-3235-CA24E06FE958}"/>
                </a:ext>
              </a:extLst>
            </p:cNvPr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951;p34">
              <a:extLst>
                <a:ext uri="{FF2B5EF4-FFF2-40B4-BE49-F238E27FC236}">
                  <a16:creationId xmlns:a16="http://schemas.microsoft.com/office/drawing/2014/main" id="{E7BCDC66-CD11-69E1-F661-664C320DA49A}"/>
                </a:ext>
              </a:extLst>
            </p:cNvPr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952;p34">
              <a:extLst>
                <a:ext uri="{FF2B5EF4-FFF2-40B4-BE49-F238E27FC236}">
                  <a16:creationId xmlns:a16="http://schemas.microsoft.com/office/drawing/2014/main" id="{9B292025-68C2-5245-1991-EFEE0D6662B7}"/>
                </a:ext>
              </a:extLst>
            </p:cNvPr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953;p34">
              <a:extLst>
                <a:ext uri="{FF2B5EF4-FFF2-40B4-BE49-F238E27FC236}">
                  <a16:creationId xmlns:a16="http://schemas.microsoft.com/office/drawing/2014/main" id="{3447F13E-33F4-5D6C-E4C8-F1CCF1E94848}"/>
                </a:ext>
              </a:extLst>
            </p:cNvPr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954;p34">
              <a:extLst>
                <a:ext uri="{FF2B5EF4-FFF2-40B4-BE49-F238E27FC236}">
                  <a16:creationId xmlns:a16="http://schemas.microsoft.com/office/drawing/2014/main" id="{626175D0-0984-70B8-C3F7-D9BE1F540113}"/>
                </a:ext>
              </a:extLst>
            </p:cNvPr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955;p34">
              <a:extLst>
                <a:ext uri="{FF2B5EF4-FFF2-40B4-BE49-F238E27FC236}">
                  <a16:creationId xmlns:a16="http://schemas.microsoft.com/office/drawing/2014/main" id="{C5E7170B-81E4-AC03-9E6A-F79AEEFDB2F6}"/>
                </a:ext>
              </a:extLst>
            </p:cNvPr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956;p34">
              <a:extLst>
                <a:ext uri="{FF2B5EF4-FFF2-40B4-BE49-F238E27FC236}">
                  <a16:creationId xmlns:a16="http://schemas.microsoft.com/office/drawing/2014/main" id="{056EB133-1104-CAD0-14B7-F2177B011FDA}"/>
                </a:ext>
              </a:extLst>
            </p:cNvPr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957;p34">
              <a:extLst>
                <a:ext uri="{FF2B5EF4-FFF2-40B4-BE49-F238E27FC236}">
                  <a16:creationId xmlns:a16="http://schemas.microsoft.com/office/drawing/2014/main" id="{9334FB90-5A6D-C567-CE32-667E598D4C21}"/>
                </a:ext>
              </a:extLst>
            </p:cNvPr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958;p34">
              <a:extLst>
                <a:ext uri="{FF2B5EF4-FFF2-40B4-BE49-F238E27FC236}">
                  <a16:creationId xmlns:a16="http://schemas.microsoft.com/office/drawing/2014/main" id="{14CB7EE4-C4EE-7D94-BD27-32B0F9BC102E}"/>
                </a:ext>
              </a:extLst>
            </p:cNvPr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959;p34">
              <a:extLst>
                <a:ext uri="{FF2B5EF4-FFF2-40B4-BE49-F238E27FC236}">
                  <a16:creationId xmlns:a16="http://schemas.microsoft.com/office/drawing/2014/main" id="{C0C382A4-1B8E-657E-6CB8-9016CC3A45B3}"/>
                </a:ext>
              </a:extLst>
            </p:cNvPr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960;p34">
              <a:extLst>
                <a:ext uri="{FF2B5EF4-FFF2-40B4-BE49-F238E27FC236}">
                  <a16:creationId xmlns:a16="http://schemas.microsoft.com/office/drawing/2014/main" id="{4F51E109-1174-DC7E-0CF6-B39EA1582B39}"/>
                </a:ext>
              </a:extLst>
            </p:cNvPr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961;p34">
              <a:extLst>
                <a:ext uri="{FF2B5EF4-FFF2-40B4-BE49-F238E27FC236}">
                  <a16:creationId xmlns:a16="http://schemas.microsoft.com/office/drawing/2014/main" id="{46A8DF4C-E3AA-F9D6-1D81-55C708D300C7}"/>
                </a:ext>
              </a:extLst>
            </p:cNvPr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962;p34">
              <a:extLst>
                <a:ext uri="{FF2B5EF4-FFF2-40B4-BE49-F238E27FC236}">
                  <a16:creationId xmlns:a16="http://schemas.microsoft.com/office/drawing/2014/main" id="{2F3DC563-5EFC-5CF9-EFA7-FFAAF4F6E05B}"/>
                </a:ext>
              </a:extLst>
            </p:cNvPr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963;p34">
              <a:extLst>
                <a:ext uri="{FF2B5EF4-FFF2-40B4-BE49-F238E27FC236}">
                  <a16:creationId xmlns:a16="http://schemas.microsoft.com/office/drawing/2014/main" id="{EEEB3386-F81E-7B98-2F3B-8F7BA2555180}"/>
                </a:ext>
              </a:extLst>
            </p:cNvPr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964;p34">
              <a:extLst>
                <a:ext uri="{FF2B5EF4-FFF2-40B4-BE49-F238E27FC236}">
                  <a16:creationId xmlns:a16="http://schemas.microsoft.com/office/drawing/2014/main" id="{92BF6E11-7496-EF0C-A00A-99B64C7DB435}"/>
                </a:ext>
              </a:extLst>
            </p:cNvPr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965;p34">
              <a:extLst>
                <a:ext uri="{FF2B5EF4-FFF2-40B4-BE49-F238E27FC236}">
                  <a16:creationId xmlns:a16="http://schemas.microsoft.com/office/drawing/2014/main" id="{B8535798-092B-9BC1-EA85-C2AE81DD1915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966;p34">
              <a:extLst>
                <a:ext uri="{FF2B5EF4-FFF2-40B4-BE49-F238E27FC236}">
                  <a16:creationId xmlns:a16="http://schemas.microsoft.com/office/drawing/2014/main" id="{75C1826F-D156-9EE8-4F03-F9B2038922CC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967;p34">
              <a:extLst>
                <a:ext uri="{FF2B5EF4-FFF2-40B4-BE49-F238E27FC236}">
                  <a16:creationId xmlns:a16="http://schemas.microsoft.com/office/drawing/2014/main" id="{6990E543-FEB7-8511-2221-A4486ABB95E4}"/>
                </a:ext>
              </a:extLst>
            </p:cNvPr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968;p34">
              <a:extLst>
                <a:ext uri="{FF2B5EF4-FFF2-40B4-BE49-F238E27FC236}">
                  <a16:creationId xmlns:a16="http://schemas.microsoft.com/office/drawing/2014/main" id="{4223ECFE-C6CB-308C-043A-A7037FEFD709}"/>
                </a:ext>
              </a:extLst>
            </p:cNvPr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969;p34">
              <a:extLst>
                <a:ext uri="{FF2B5EF4-FFF2-40B4-BE49-F238E27FC236}">
                  <a16:creationId xmlns:a16="http://schemas.microsoft.com/office/drawing/2014/main" id="{069F64A1-20DC-F97B-78E6-BE56634727C1}"/>
                </a:ext>
              </a:extLst>
            </p:cNvPr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970;p34">
              <a:extLst>
                <a:ext uri="{FF2B5EF4-FFF2-40B4-BE49-F238E27FC236}">
                  <a16:creationId xmlns:a16="http://schemas.microsoft.com/office/drawing/2014/main" id="{51756A93-5D04-6A82-54D1-9BCC89FF0871}"/>
                </a:ext>
              </a:extLst>
            </p:cNvPr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971;p34">
              <a:extLst>
                <a:ext uri="{FF2B5EF4-FFF2-40B4-BE49-F238E27FC236}">
                  <a16:creationId xmlns:a16="http://schemas.microsoft.com/office/drawing/2014/main" id="{8E571870-FA4D-9BA1-A76A-204B58D92CB5}"/>
                </a:ext>
              </a:extLst>
            </p:cNvPr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972;p34">
              <a:extLst>
                <a:ext uri="{FF2B5EF4-FFF2-40B4-BE49-F238E27FC236}">
                  <a16:creationId xmlns:a16="http://schemas.microsoft.com/office/drawing/2014/main" id="{BF0AA7B3-1879-EF0D-2CF7-931335E55AC5}"/>
                </a:ext>
              </a:extLst>
            </p:cNvPr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973;p34">
              <a:extLst>
                <a:ext uri="{FF2B5EF4-FFF2-40B4-BE49-F238E27FC236}">
                  <a16:creationId xmlns:a16="http://schemas.microsoft.com/office/drawing/2014/main" id="{F9D69000-4512-D56C-EA16-A1572195C5BB}"/>
                </a:ext>
              </a:extLst>
            </p:cNvPr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974;p34">
              <a:extLst>
                <a:ext uri="{FF2B5EF4-FFF2-40B4-BE49-F238E27FC236}">
                  <a16:creationId xmlns:a16="http://schemas.microsoft.com/office/drawing/2014/main" id="{6FF76E1A-B858-0BD0-8831-5D9C4501C883}"/>
                </a:ext>
              </a:extLst>
            </p:cNvPr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975;p34">
              <a:extLst>
                <a:ext uri="{FF2B5EF4-FFF2-40B4-BE49-F238E27FC236}">
                  <a16:creationId xmlns:a16="http://schemas.microsoft.com/office/drawing/2014/main" id="{13047046-DF8C-7237-327F-9142EA3BF198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976;p34">
              <a:extLst>
                <a:ext uri="{FF2B5EF4-FFF2-40B4-BE49-F238E27FC236}">
                  <a16:creationId xmlns:a16="http://schemas.microsoft.com/office/drawing/2014/main" id="{CAFDF145-81F1-17AF-E905-3B596EBF5214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Cyber Security Illustrations - Free Download in SVG, PNG">
            <a:extLst>
              <a:ext uri="{FF2B5EF4-FFF2-40B4-BE49-F238E27FC236}">
                <a16:creationId xmlns:a16="http://schemas.microsoft.com/office/drawing/2014/main" id="{729E0D3F-110C-A359-15C8-712C423B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78" y="2644959"/>
            <a:ext cx="2498541" cy="249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513E29E7-89EC-EA0A-613F-B0CA282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>
            <a:extLst>
              <a:ext uri="{FF2B5EF4-FFF2-40B4-BE49-F238E27FC236}">
                <a16:creationId xmlns:a16="http://schemas.microsoft.com/office/drawing/2014/main" id="{310556F5-B2FD-15CF-AEAD-FA72052D0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 err="1"/>
              <a:t>Adversarials</a:t>
            </a:r>
            <a:r>
              <a:rPr lang="it-IT" dirty="0"/>
              <a:t>' </a:t>
            </a:r>
            <a:r>
              <a:rPr lang="it-IT" dirty="0" err="1"/>
              <a:t>attacks</a:t>
            </a:r>
            <a:endParaRPr dirty="0"/>
          </a:p>
        </p:txBody>
      </p:sp>
      <p:grpSp>
        <p:nvGrpSpPr>
          <p:cNvPr id="1074" name="Google Shape;1074;p24">
            <a:extLst>
              <a:ext uri="{FF2B5EF4-FFF2-40B4-BE49-F238E27FC236}">
                <a16:creationId xmlns:a16="http://schemas.microsoft.com/office/drawing/2014/main" id="{2FDBE16F-ACCE-9DEE-61B3-B6BC6FEAE0B7}"/>
              </a:ext>
            </a:extLst>
          </p:cNvPr>
          <p:cNvGrpSpPr/>
          <p:nvPr/>
        </p:nvGrpSpPr>
        <p:grpSpPr>
          <a:xfrm>
            <a:off x="3365031" y="27481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>
              <a:extLst>
                <a:ext uri="{FF2B5EF4-FFF2-40B4-BE49-F238E27FC236}">
                  <a16:creationId xmlns:a16="http://schemas.microsoft.com/office/drawing/2014/main" id="{E6F72BFD-E958-5EE9-591A-302E927B4E2C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>
              <a:extLst>
                <a:ext uri="{FF2B5EF4-FFF2-40B4-BE49-F238E27FC236}">
                  <a16:creationId xmlns:a16="http://schemas.microsoft.com/office/drawing/2014/main" id="{DEDD12C8-D34A-7C2F-4DCE-7D7CA3EDDF1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>
              <a:extLst>
                <a:ext uri="{FF2B5EF4-FFF2-40B4-BE49-F238E27FC236}">
                  <a16:creationId xmlns:a16="http://schemas.microsoft.com/office/drawing/2014/main" id="{1D78192B-DB99-3A80-0995-A0DDD3D6FA4C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>
            <a:extLst>
              <a:ext uri="{FF2B5EF4-FFF2-40B4-BE49-F238E27FC236}">
                <a16:creationId xmlns:a16="http://schemas.microsoft.com/office/drawing/2014/main" id="{DD85C849-1507-5289-89C2-B6858317F86D}"/>
              </a:ext>
            </a:extLst>
          </p:cNvPr>
          <p:cNvGrpSpPr/>
          <p:nvPr/>
        </p:nvGrpSpPr>
        <p:grpSpPr>
          <a:xfrm>
            <a:off x="4519638" y="27481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>
              <a:extLst>
                <a:ext uri="{FF2B5EF4-FFF2-40B4-BE49-F238E27FC236}">
                  <a16:creationId xmlns:a16="http://schemas.microsoft.com/office/drawing/2014/main" id="{E307C1B6-B8B8-5037-FC88-C50DB9FC83C6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>
              <a:extLst>
                <a:ext uri="{FF2B5EF4-FFF2-40B4-BE49-F238E27FC236}">
                  <a16:creationId xmlns:a16="http://schemas.microsoft.com/office/drawing/2014/main" id="{99A9A961-841E-0F49-7D4C-F61075170DD0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>
              <a:extLst>
                <a:ext uri="{FF2B5EF4-FFF2-40B4-BE49-F238E27FC236}">
                  <a16:creationId xmlns:a16="http://schemas.microsoft.com/office/drawing/2014/main" id="{64454A5E-519D-C0EB-5844-7117C5C7965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>
            <a:extLst>
              <a:ext uri="{FF2B5EF4-FFF2-40B4-BE49-F238E27FC236}">
                <a16:creationId xmlns:a16="http://schemas.microsoft.com/office/drawing/2014/main" id="{EF78D45F-E383-51D0-BEF4-1329F8A9C5C1}"/>
              </a:ext>
            </a:extLst>
          </p:cNvPr>
          <p:cNvGrpSpPr/>
          <p:nvPr/>
        </p:nvGrpSpPr>
        <p:grpSpPr>
          <a:xfrm>
            <a:off x="2478056" y="1138634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>
              <a:extLst>
                <a:ext uri="{FF2B5EF4-FFF2-40B4-BE49-F238E27FC236}">
                  <a16:creationId xmlns:a16="http://schemas.microsoft.com/office/drawing/2014/main" id="{81F641FA-0CBB-C52B-E794-BCA4A5FE0069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>
              <a:extLst>
                <a:ext uri="{FF2B5EF4-FFF2-40B4-BE49-F238E27FC236}">
                  <a16:creationId xmlns:a16="http://schemas.microsoft.com/office/drawing/2014/main" id="{87304835-F340-5A3A-451E-429BC6719ECD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>
              <a:extLst>
                <a:ext uri="{FF2B5EF4-FFF2-40B4-BE49-F238E27FC236}">
                  <a16:creationId xmlns:a16="http://schemas.microsoft.com/office/drawing/2014/main" id="{E06A5E0C-9314-9693-3ADF-AB0028384F88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>
              <a:extLst>
                <a:ext uri="{FF2B5EF4-FFF2-40B4-BE49-F238E27FC236}">
                  <a16:creationId xmlns:a16="http://schemas.microsoft.com/office/drawing/2014/main" id="{3A60A156-AE0F-CD54-019A-DB220CD9F65D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>
              <a:extLst>
                <a:ext uri="{FF2B5EF4-FFF2-40B4-BE49-F238E27FC236}">
                  <a16:creationId xmlns:a16="http://schemas.microsoft.com/office/drawing/2014/main" id="{A0B81AC7-601B-9CC0-B3A0-4B12BDFA3F4C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>
              <a:extLst>
                <a:ext uri="{FF2B5EF4-FFF2-40B4-BE49-F238E27FC236}">
                  <a16:creationId xmlns:a16="http://schemas.microsoft.com/office/drawing/2014/main" id="{563B448F-4D22-B214-2187-26D23125503D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>
              <a:extLst>
                <a:ext uri="{FF2B5EF4-FFF2-40B4-BE49-F238E27FC236}">
                  <a16:creationId xmlns:a16="http://schemas.microsoft.com/office/drawing/2014/main" id="{65FCC8B4-FE3B-AF1B-B31F-4D62A850C1A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>
              <a:extLst>
                <a:ext uri="{FF2B5EF4-FFF2-40B4-BE49-F238E27FC236}">
                  <a16:creationId xmlns:a16="http://schemas.microsoft.com/office/drawing/2014/main" id="{51AF49D6-C254-2BAC-7B2C-9281977DAABD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>
              <a:extLst>
                <a:ext uri="{FF2B5EF4-FFF2-40B4-BE49-F238E27FC236}">
                  <a16:creationId xmlns:a16="http://schemas.microsoft.com/office/drawing/2014/main" id="{882EF30F-E684-45D9-D99F-A1CA19A84F1E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>
              <a:extLst>
                <a:ext uri="{FF2B5EF4-FFF2-40B4-BE49-F238E27FC236}">
                  <a16:creationId xmlns:a16="http://schemas.microsoft.com/office/drawing/2014/main" id="{D81ECCF9-1664-0DB6-A037-C7E4CC5588C0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4">
              <a:extLst>
                <a:ext uri="{FF2B5EF4-FFF2-40B4-BE49-F238E27FC236}">
                  <a16:creationId xmlns:a16="http://schemas.microsoft.com/office/drawing/2014/main" id="{BFC4569C-AE52-0F25-60C4-93FE57E1B0C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>
              <a:extLst>
                <a:ext uri="{FF2B5EF4-FFF2-40B4-BE49-F238E27FC236}">
                  <a16:creationId xmlns:a16="http://schemas.microsoft.com/office/drawing/2014/main" id="{FE180EF6-B3E1-3673-FA58-10FF4E241D55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>
              <a:extLst>
                <a:ext uri="{FF2B5EF4-FFF2-40B4-BE49-F238E27FC236}">
                  <a16:creationId xmlns:a16="http://schemas.microsoft.com/office/drawing/2014/main" id="{14D64DCF-5AA3-A9FE-04DF-06E64B0E9070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>
              <a:extLst>
                <a:ext uri="{FF2B5EF4-FFF2-40B4-BE49-F238E27FC236}">
                  <a16:creationId xmlns:a16="http://schemas.microsoft.com/office/drawing/2014/main" id="{6B548941-5953-16B3-8893-E16AA221220B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>
              <a:extLst>
                <a:ext uri="{FF2B5EF4-FFF2-40B4-BE49-F238E27FC236}">
                  <a16:creationId xmlns:a16="http://schemas.microsoft.com/office/drawing/2014/main" id="{958146A1-2B3E-5972-5C3B-1948932E2A03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>
              <a:extLst>
                <a:ext uri="{FF2B5EF4-FFF2-40B4-BE49-F238E27FC236}">
                  <a16:creationId xmlns:a16="http://schemas.microsoft.com/office/drawing/2014/main" id="{D50116FE-E5AD-ED22-32DE-C6CFCA3392F5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>
              <a:extLst>
                <a:ext uri="{FF2B5EF4-FFF2-40B4-BE49-F238E27FC236}">
                  <a16:creationId xmlns:a16="http://schemas.microsoft.com/office/drawing/2014/main" id="{11AA5E55-F0EC-09F4-BDDB-3DA704E81623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>
              <a:extLst>
                <a:ext uri="{FF2B5EF4-FFF2-40B4-BE49-F238E27FC236}">
                  <a16:creationId xmlns:a16="http://schemas.microsoft.com/office/drawing/2014/main" id="{4109930A-1495-9853-E9B2-429EA1A0A617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>
              <a:extLst>
                <a:ext uri="{FF2B5EF4-FFF2-40B4-BE49-F238E27FC236}">
                  <a16:creationId xmlns:a16="http://schemas.microsoft.com/office/drawing/2014/main" id="{901B67D3-5538-D2FE-8AF5-D41B89F2E80A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>
              <a:extLst>
                <a:ext uri="{FF2B5EF4-FFF2-40B4-BE49-F238E27FC236}">
                  <a16:creationId xmlns:a16="http://schemas.microsoft.com/office/drawing/2014/main" id="{6D302CFF-2E39-E6EB-5EE4-B4E2F2C3FF31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>
              <a:extLst>
                <a:ext uri="{FF2B5EF4-FFF2-40B4-BE49-F238E27FC236}">
                  <a16:creationId xmlns:a16="http://schemas.microsoft.com/office/drawing/2014/main" id="{44474C0F-52C7-C446-DF03-F9D3CA644A82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>
              <a:extLst>
                <a:ext uri="{FF2B5EF4-FFF2-40B4-BE49-F238E27FC236}">
                  <a16:creationId xmlns:a16="http://schemas.microsoft.com/office/drawing/2014/main" id="{F7FB5740-33C0-E1E0-1BE1-BB5C96CAB285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>
              <a:extLst>
                <a:ext uri="{FF2B5EF4-FFF2-40B4-BE49-F238E27FC236}">
                  <a16:creationId xmlns:a16="http://schemas.microsoft.com/office/drawing/2014/main" id="{18622BD1-CDFC-44A6-4142-3508E06E6E8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>
              <a:extLst>
                <a:ext uri="{FF2B5EF4-FFF2-40B4-BE49-F238E27FC236}">
                  <a16:creationId xmlns:a16="http://schemas.microsoft.com/office/drawing/2014/main" id="{6937DE0A-1540-DD6D-D5AC-FC3B136E3DFD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>
              <a:extLst>
                <a:ext uri="{FF2B5EF4-FFF2-40B4-BE49-F238E27FC236}">
                  <a16:creationId xmlns:a16="http://schemas.microsoft.com/office/drawing/2014/main" id="{840D4280-E9A5-5255-6384-4EF30E9720FB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>
              <a:extLst>
                <a:ext uri="{FF2B5EF4-FFF2-40B4-BE49-F238E27FC236}">
                  <a16:creationId xmlns:a16="http://schemas.microsoft.com/office/drawing/2014/main" id="{55FA547C-2872-7580-09E5-5FCBD1494FB4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>
              <a:extLst>
                <a:ext uri="{FF2B5EF4-FFF2-40B4-BE49-F238E27FC236}">
                  <a16:creationId xmlns:a16="http://schemas.microsoft.com/office/drawing/2014/main" id="{6D793C99-6611-8F74-0CFD-4B2023FFDE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>
              <a:extLst>
                <a:ext uri="{FF2B5EF4-FFF2-40B4-BE49-F238E27FC236}">
                  <a16:creationId xmlns:a16="http://schemas.microsoft.com/office/drawing/2014/main" id="{79B723AF-B5A9-8DF5-DE55-0281E3922DC5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>
              <a:extLst>
                <a:ext uri="{FF2B5EF4-FFF2-40B4-BE49-F238E27FC236}">
                  <a16:creationId xmlns:a16="http://schemas.microsoft.com/office/drawing/2014/main" id="{0675B79C-3D48-A2FF-0F04-27FB0F60DFE2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>
              <a:extLst>
                <a:ext uri="{FF2B5EF4-FFF2-40B4-BE49-F238E27FC236}">
                  <a16:creationId xmlns:a16="http://schemas.microsoft.com/office/drawing/2014/main" id="{5AF5491A-1A54-FDF4-139E-1E5662B03741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>
              <a:extLst>
                <a:ext uri="{FF2B5EF4-FFF2-40B4-BE49-F238E27FC236}">
                  <a16:creationId xmlns:a16="http://schemas.microsoft.com/office/drawing/2014/main" id="{0958F7AC-A3A4-F5F4-DBA0-161ECF75C320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>
              <a:extLst>
                <a:ext uri="{FF2B5EF4-FFF2-40B4-BE49-F238E27FC236}">
                  <a16:creationId xmlns:a16="http://schemas.microsoft.com/office/drawing/2014/main" id="{37B7BEE0-6CA8-AD9C-EFA8-B202FC33CF1B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>
              <a:extLst>
                <a:ext uri="{FF2B5EF4-FFF2-40B4-BE49-F238E27FC236}">
                  <a16:creationId xmlns:a16="http://schemas.microsoft.com/office/drawing/2014/main" id="{E20A4138-5B3C-E2A5-87EA-8809A7C955EB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>
              <a:extLst>
                <a:ext uri="{FF2B5EF4-FFF2-40B4-BE49-F238E27FC236}">
                  <a16:creationId xmlns:a16="http://schemas.microsoft.com/office/drawing/2014/main" id="{7BFEB94D-3924-9F65-1CA9-66E736EBA909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>
              <a:extLst>
                <a:ext uri="{FF2B5EF4-FFF2-40B4-BE49-F238E27FC236}">
                  <a16:creationId xmlns:a16="http://schemas.microsoft.com/office/drawing/2014/main" id="{554AA548-A23B-EC29-D2A2-EB408E4FB75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>
              <a:extLst>
                <a:ext uri="{FF2B5EF4-FFF2-40B4-BE49-F238E27FC236}">
                  <a16:creationId xmlns:a16="http://schemas.microsoft.com/office/drawing/2014/main" id="{0C555F2E-F8DA-D3A3-2364-EFA8810FB5CA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>
              <a:extLst>
                <a:ext uri="{FF2B5EF4-FFF2-40B4-BE49-F238E27FC236}">
                  <a16:creationId xmlns:a16="http://schemas.microsoft.com/office/drawing/2014/main" id="{ADC49143-86ED-3BEF-CF23-DDB44C490A1E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>
              <a:extLst>
                <a:ext uri="{FF2B5EF4-FFF2-40B4-BE49-F238E27FC236}">
                  <a16:creationId xmlns:a16="http://schemas.microsoft.com/office/drawing/2014/main" id="{948E1A94-98FC-1D5B-7512-F6558C6E5BB5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>
              <a:extLst>
                <a:ext uri="{FF2B5EF4-FFF2-40B4-BE49-F238E27FC236}">
                  <a16:creationId xmlns:a16="http://schemas.microsoft.com/office/drawing/2014/main" id="{2EC342E8-DD44-DDA1-74A4-64E56B57682F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>
              <a:extLst>
                <a:ext uri="{FF2B5EF4-FFF2-40B4-BE49-F238E27FC236}">
                  <a16:creationId xmlns:a16="http://schemas.microsoft.com/office/drawing/2014/main" id="{58060B9A-0FC3-0FBB-CF22-89E41E415087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>
              <a:extLst>
                <a:ext uri="{FF2B5EF4-FFF2-40B4-BE49-F238E27FC236}">
                  <a16:creationId xmlns:a16="http://schemas.microsoft.com/office/drawing/2014/main" id="{E655499A-418C-0D8A-E230-BDA7BF5CF6B3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>
              <a:extLst>
                <a:ext uri="{FF2B5EF4-FFF2-40B4-BE49-F238E27FC236}">
                  <a16:creationId xmlns:a16="http://schemas.microsoft.com/office/drawing/2014/main" id="{E24A89D4-CB8D-BF60-CE88-A0A0E47C4CC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>
              <a:extLst>
                <a:ext uri="{FF2B5EF4-FFF2-40B4-BE49-F238E27FC236}">
                  <a16:creationId xmlns:a16="http://schemas.microsoft.com/office/drawing/2014/main" id="{161FFBAE-65FF-5E5E-B403-A5B5CB9D1393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>
              <a:extLst>
                <a:ext uri="{FF2B5EF4-FFF2-40B4-BE49-F238E27FC236}">
                  <a16:creationId xmlns:a16="http://schemas.microsoft.com/office/drawing/2014/main" id="{1824FBBB-2AA2-708E-2268-D1AD8BA7D64A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4">
            <a:extLst>
              <a:ext uri="{FF2B5EF4-FFF2-40B4-BE49-F238E27FC236}">
                <a16:creationId xmlns:a16="http://schemas.microsoft.com/office/drawing/2014/main" id="{FF2C06DA-B26D-99DA-BB78-010514B15A13}"/>
              </a:ext>
            </a:extLst>
          </p:cNvPr>
          <p:cNvGrpSpPr/>
          <p:nvPr/>
        </p:nvGrpSpPr>
        <p:grpSpPr>
          <a:xfrm>
            <a:off x="2628164" y="3257180"/>
            <a:ext cx="1503144" cy="947675"/>
            <a:chOff x="2365136" y="3852925"/>
            <a:chExt cx="1366500" cy="947675"/>
          </a:xfrm>
        </p:grpSpPr>
        <p:sp>
          <p:nvSpPr>
            <p:cNvPr id="1183" name="Google Shape;1183;p24">
              <a:extLst>
                <a:ext uri="{FF2B5EF4-FFF2-40B4-BE49-F238E27FC236}">
                  <a16:creationId xmlns:a16="http://schemas.microsoft.com/office/drawing/2014/main" id="{BA7D9B33-C360-DC5E-3D54-B99F78920AB7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EVASION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>
              <a:extLst>
                <a:ext uri="{FF2B5EF4-FFF2-40B4-BE49-F238E27FC236}">
                  <a16:creationId xmlns:a16="http://schemas.microsoft.com/office/drawing/2014/main" id="{0EAED662-B4E8-17D6-9F6A-1E42D3F202DF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Manipulation</a:t>
              </a:r>
              <a:r>
                <a:rPr lang="it-IT" sz="1200" dirty="0">
                  <a:latin typeface="Fira Sans"/>
                  <a:ea typeface="Fira Sans"/>
                  <a:cs typeface="Fira Sans"/>
                  <a:sym typeface="Fira Sans"/>
                </a:rPr>
                <a:t> in </a:t>
              </a:r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inference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>
            <a:extLst>
              <a:ext uri="{FF2B5EF4-FFF2-40B4-BE49-F238E27FC236}">
                <a16:creationId xmlns:a16="http://schemas.microsoft.com/office/drawing/2014/main" id="{C4DF6B07-D251-D3D5-08C7-023C2A167CC1}"/>
              </a:ext>
            </a:extLst>
          </p:cNvPr>
          <p:cNvGrpSpPr/>
          <p:nvPr/>
        </p:nvGrpSpPr>
        <p:grpSpPr>
          <a:xfrm>
            <a:off x="4911698" y="3283971"/>
            <a:ext cx="1497538" cy="951931"/>
            <a:chOff x="5447842" y="3861793"/>
            <a:chExt cx="1367100" cy="951931"/>
          </a:xfrm>
        </p:grpSpPr>
        <p:sp>
          <p:nvSpPr>
            <p:cNvPr id="1189" name="Google Shape;1189;p24">
              <a:extLst>
                <a:ext uri="{FF2B5EF4-FFF2-40B4-BE49-F238E27FC236}">
                  <a16:creationId xmlns:a16="http://schemas.microsoft.com/office/drawing/2014/main" id="{DDD83D21-5020-6010-0E94-F958F836A8F9}"/>
                </a:ext>
              </a:extLst>
            </p:cNvPr>
            <p:cNvSpPr txBox="1"/>
            <p:nvPr/>
          </p:nvSpPr>
          <p:spPr>
            <a:xfrm>
              <a:off x="5447842" y="3861793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>
              <a:extLst>
                <a:ext uri="{FF2B5EF4-FFF2-40B4-BE49-F238E27FC236}">
                  <a16:creationId xmlns:a16="http://schemas.microsoft.com/office/drawing/2014/main" id="{7E0B68FF-AC9E-7E77-57CF-D90DBD2C61C1}"/>
                </a:ext>
              </a:extLst>
            </p:cNvPr>
            <p:cNvSpPr txBox="1"/>
            <p:nvPr/>
          </p:nvSpPr>
          <p:spPr>
            <a:xfrm flipH="1">
              <a:off x="5447842" y="4270124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Manipulation</a:t>
              </a:r>
              <a:r>
                <a:rPr lang="it-IT" sz="1200" dirty="0">
                  <a:latin typeface="Fira Sans"/>
                  <a:ea typeface="Fira Sans"/>
                  <a:cs typeface="Fira Sans"/>
                  <a:sym typeface="Fira Sans"/>
                </a:rPr>
                <a:t> in training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D1EC467-71BE-DCC5-CE49-D099D11E0B49}"/>
              </a:ext>
            </a:extLst>
          </p:cNvPr>
          <p:cNvSpPr/>
          <p:nvPr/>
        </p:nvSpPr>
        <p:spPr>
          <a:xfrm>
            <a:off x="4398297" y="2733901"/>
            <a:ext cx="287619" cy="6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CCE92A-B02D-3518-522F-746768804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05" y="1713548"/>
            <a:ext cx="529481" cy="5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8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9D42-CAD2-3933-FD58-31EA01FB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10DBA-F4DF-0B10-B422-8032A18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poisoning</a:t>
            </a:r>
            <a:r>
              <a:rPr lang="it-IT" dirty="0"/>
              <a:t>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pic>
        <p:nvPicPr>
          <p:cNvPr id="5" name="Segnaposto contenuto 4" descr="Immagine che contiene testo, Carattere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405E582-C5E9-F8F4-1126-E9FA4C71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99"/>
          <a:stretch>
            <a:fillRect/>
          </a:stretch>
        </p:blipFill>
        <p:spPr>
          <a:xfrm>
            <a:off x="1084707" y="1381919"/>
            <a:ext cx="6852666" cy="2379661"/>
          </a:xfrm>
        </p:spPr>
      </p:pic>
    </p:spTree>
    <p:extLst>
      <p:ext uri="{BB962C8B-B14F-4D97-AF65-F5344CB8AC3E}">
        <p14:creationId xmlns:p14="http://schemas.microsoft.com/office/powerpoint/2010/main" val="31371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270A70F6-60DD-CF68-04FA-4028F703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537F4A8E-B31D-D128-0C06-1DF6C7898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Backdoor </a:t>
            </a:r>
            <a:r>
              <a:rPr lang="it-IT" dirty="0" err="1"/>
              <a:t>poisoning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5187FE1-74B3-9110-0922-0CCB8DE4FED2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attacker inserts a trigger pattern in the features.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model learns to associate it with the class chosen by the attacker.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In testing, simply reinsert the trigger that causes the misclassification.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3199" name="Google Shape;1142;p24">
            <a:extLst>
              <a:ext uri="{FF2B5EF4-FFF2-40B4-BE49-F238E27FC236}">
                <a16:creationId xmlns:a16="http://schemas.microsoft.com/office/drawing/2014/main" id="{3874A907-9484-9341-610C-BC5C8D3E2A78}"/>
              </a:ext>
            </a:extLst>
          </p:cNvPr>
          <p:cNvSpPr/>
          <p:nvPr/>
        </p:nvSpPr>
        <p:spPr>
          <a:xfrm>
            <a:off x="1762695" y="1819274"/>
            <a:ext cx="3137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1142;p24">
            <a:extLst>
              <a:ext uri="{FF2B5EF4-FFF2-40B4-BE49-F238E27FC236}">
                <a16:creationId xmlns:a16="http://schemas.microsoft.com/office/drawing/2014/main" id="{45E8238B-1F07-9512-A497-344268789338}"/>
              </a:ext>
            </a:extLst>
          </p:cNvPr>
          <p:cNvSpPr/>
          <p:nvPr/>
        </p:nvSpPr>
        <p:spPr>
          <a:xfrm rot="16200000">
            <a:off x="2539307" y="990306"/>
            <a:ext cx="484591" cy="1832965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1142;p24">
            <a:extLst>
              <a:ext uri="{FF2B5EF4-FFF2-40B4-BE49-F238E27FC236}">
                <a16:creationId xmlns:a16="http://schemas.microsoft.com/office/drawing/2014/main" id="{C42277DD-AC80-0E8E-701E-25BF064BA5F4}"/>
              </a:ext>
            </a:extLst>
          </p:cNvPr>
          <p:cNvSpPr/>
          <p:nvPr/>
        </p:nvSpPr>
        <p:spPr>
          <a:xfrm rot="10800000">
            <a:off x="3355975" y="1796903"/>
            <a:ext cx="3391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1142;p24">
            <a:extLst>
              <a:ext uri="{FF2B5EF4-FFF2-40B4-BE49-F238E27FC236}">
                <a16:creationId xmlns:a16="http://schemas.microsoft.com/office/drawing/2014/main" id="{6856AB48-D841-4ACD-6CCE-10743E00A7F7}"/>
              </a:ext>
            </a:extLst>
          </p:cNvPr>
          <p:cNvSpPr/>
          <p:nvPr/>
        </p:nvSpPr>
        <p:spPr>
          <a:xfrm rot="5400000">
            <a:off x="2434976" y="2382479"/>
            <a:ext cx="506025" cy="1859487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Rettangolo con angoli arrotondati 907">
            <a:extLst>
              <a:ext uri="{FF2B5EF4-FFF2-40B4-BE49-F238E27FC236}">
                <a16:creationId xmlns:a16="http://schemas.microsoft.com/office/drawing/2014/main" id="{28A99CBD-6336-8487-A85E-A1CE05AA6AD9}"/>
              </a:ext>
            </a:extLst>
          </p:cNvPr>
          <p:cNvSpPr/>
          <p:nvPr/>
        </p:nvSpPr>
        <p:spPr>
          <a:xfrm>
            <a:off x="2031206" y="1933575"/>
            <a:ext cx="1395413" cy="1385888"/>
          </a:xfrm>
          <a:prstGeom prst="roundRect">
            <a:avLst>
              <a:gd name="adj" fmla="val 842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9" name="Elemento grafico 908">
            <a:extLst>
              <a:ext uri="{FF2B5EF4-FFF2-40B4-BE49-F238E27FC236}">
                <a16:creationId xmlns:a16="http://schemas.microsoft.com/office/drawing/2014/main" id="{26099023-1443-B135-665F-5E08131F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92" y="792012"/>
            <a:ext cx="3651258" cy="3651258"/>
          </a:xfrm>
          <a:prstGeom prst="rect">
            <a:avLst/>
          </a:prstGeom>
        </p:spPr>
      </p:pic>
      <p:pic>
        <p:nvPicPr>
          <p:cNvPr id="910" name="Elemento grafico 909">
            <a:extLst>
              <a:ext uri="{FF2B5EF4-FFF2-40B4-BE49-F238E27FC236}">
                <a16:creationId xmlns:a16="http://schemas.microsoft.com/office/drawing/2014/main" id="{22912FF2-1087-FB09-3031-096606231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3295" y="1536087"/>
            <a:ext cx="712040" cy="7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279ACD26-C582-42B7-28B1-BE8AE4E2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>
            <a:extLst>
              <a:ext uri="{FF2B5EF4-FFF2-40B4-BE49-F238E27FC236}">
                <a16:creationId xmlns:a16="http://schemas.microsoft.com/office/drawing/2014/main" id="{9231E436-2467-692A-CF6A-782B525A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3698061"/>
              </p:ext>
            </p:extLst>
          </p:nvPr>
        </p:nvGraphicFramePr>
        <p:xfrm>
          <a:off x="4572000" y="1317358"/>
          <a:ext cx="4382168" cy="2678395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10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Camouflage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The trigger blends in with the real features.</a:t>
                      </a:r>
                      <a:endParaRPr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Confusion</a:t>
                      </a:r>
                      <a:endParaRPr lang="it-IT"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Poisoned samples end up in high-density areas and confuse clustering/analysis.</a:t>
                      </a:r>
                      <a:endParaRPr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Absence</a:t>
                      </a: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of </a:t>
                      </a: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abnormalities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There is no label manipulation. </a:t>
                      </a:r>
                      <a:endParaRPr sz="1200" dirty="0">
                        <a:solidFill>
                          <a:srgbClr val="000000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2451F34F-898D-CFBF-5BBD-E4C7BD45D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so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defend</a:t>
            </a:r>
            <a:r>
              <a:rPr lang="it-IT" dirty="0"/>
              <a:t> from?</a:t>
            </a:r>
            <a:endParaRPr dirty="0"/>
          </a:p>
        </p:txBody>
      </p:sp>
      <p:grpSp>
        <p:nvGrpSpPr>
          <p:cNvPr id="464" name="Google Shape;464;p20">
            <a:extLst>
              <a:ext uri="{FF2B5EF4-FFF2-40B4-BE49-F238E27FC236}">
                <a16:creationId xmlns:a16="http://schemas.microsoft.com/office/drawing/2014/main" id="{655E4804-1216-FD27-B486-97E649AF0B38}"/>
              </a:ext>
            </a:extLst>
          </p:cNvPr>
          <p:cNvGrpSpPr/>
          <p:nvPr/>
        </p:nvGrpSpPr>
        <p:grpSpPr>
          <a:xfrm>
            <a:off x="4783999" y="3353534"/>
            <a:ext cx="335187" cy="354348"/>
            <a:chOff x="2792731" y="1613553"/>
            <a:chExt cx="335187" cy="354348"/>
          </a:xfrm>
        </p:grpSpPr>
        <p:sp>
          <p:nvSpPr>
            <p:cNvPr id="465" name="Google Shape;465;p20">
              <a:extLst>
                <a:ext uri="{FF2B5EF4-FFF2-40B4-BE49-F238E27FC236}">
                  <a16:creationId xmlns:a16="http://schemas.microsoft.com/office/drawing/2014/main" id="{CDB29124-34E9-138B-846A-1CE06D815124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>
              <a:extLst>
                <a:ext uri="{FF2B5EF4-FFF2-40B4-BE49-F238E27FC236}">
                  <a16:creationId xmlns:a16="http://schemas.microsoft.com/office/drawing/2014/main" id="{F47C16EA-3BDD-0BEC-BA05-CCD28CB72C78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>
              <a:extLst>
                <a:ext uri="{FF2B5EF4-FFF2-40B4-BE49-F238E27FC236}">
                  <a16:creationId xmlns:a16="http://schemas.microsoft.com/office/drawing/2014/main" id="{60762E63-EAB5-0408-2BDA-6B2E9847AF15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>
              <a:extLst>
                <a:ext uri="{FF2B5EF4-FFF2-40B4-BE49-F238E27FC236}">
                  <a16:creationId xmlns:a16="http://schemas.microsoft.com/office/drawing/2014/main" id="{4AD7C2B9-C59F-42DA-7A74-83087253E192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>
              <a:extLst>
                <a:ext uri="{FF2B5EF4-FFF2-40B4-BE49-F238E27FC236}">
                  <a16:creationId xmlns:a16="http://schemas.microsoft.com/office/drawing/2014/main" id="{10014D5E-F153-13BE-7A2D-02E46F8B8080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>
              <a:extLst>
                <a:ext uri="{FF2B5EF4-FFF2-40B4-BE49-F238E27FC236}">
                  <a16:creationId xmlns:a16="http://schemas.microsoft.com/office/drawing/2014/main" id="{E184B574-BECF-E36F-ED4F-E6F4C4C42145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5;p18">
            <a:extLst>
              <a:ext uri="{FF2B5EF4-FFF2-40B4-BE49-F238E27FC236}">
                <a16:creationId xmlns:a16="http://schemas.microsoft.com/office/drawing/2014/main" id="{85E5211F-5A68-3CCB-411D-8E7617B25948}"/>
              </a:ext>
            </a:extLst>
          </p:cNvPr>
          <p:cNvGrpSpPr/>
          <p:nvPr/>
        </p:nvGrpSpPr>
        <p:grpSpPr>
          <a:xfrm>
            <a:off x="168853" y="2225939"/>
            <a:ext cx="4170023" cy="2379555"/>
            <a:chOff x="2925068" y="2092209"/>
            <a:chExt cx="3288881" cy="1876746"/>
          </a:xfrm>
        </p:grpSpPr>
        <p:sp>
          <p:nvSpPr>
            <p:cNvPr id="3" name="Google Shape;296;p18">
              <a:extLst>
                <a:ext uri="{FF2B5EF4-FFF2-40B4-BE49-F238E27FC236}">
                  <a16:creationId xmlns:a16="http://schemas.microsoft.com/office/drawing/2014/main" id="{C56CDE61-0932-90BF-AC44-F0A41ABA1942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7;p18">
              <a:extLst>
                <a:ext uri="{FF2B5EF4-FFF2-40B4-BE49-F238E27FC236}">
                  <a16:creationId xmlns:a16="http://schemas.microsoft.com/office/drawing/2014/main" id="{48EB0BB9-8DEF-9908-743D-8184BD794A34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8;p18">
              <a:extLst>
                <a:ext uri="{FF2B5EF4-FFF2-40B4-BE49-F238E27FC236}">
                  <a16:creationId xmlns:a16="http://schemas.microsoft.com/office/drawing/2014/main" id="{6D7CC7E9-5EA1-31C6-B9D4-10A0A412C647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9;p18">
              <a:extLst>
                <a:ext uri="{FF2B5EF4-FFF2-40B4-BE49-F238E27FC236}">
                  <a16:creationId xmlns:a16="http://schemas.microsoft.com/office/drawing/2014/main" id="{53A1017B-71D3-187F-E8BB-934A6E454D09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;p18">
              <a:extLst>
                <a:ext uri="{FF2B5EF4-FFF2-40B4-BE49-F238E27FC236}">
                  <a16:creationId xmlns:a16="http://schemas.microsoft.com/office/drawing/2014/main" id="{0DBD147A-5674-AA47-B52A-2EA91163A372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18">
              <a:extLst>
                <a:ext uri="{FF2B5EF4-FFF2-40B4-BE49-F238E27FC236}">
                  <a16:creationId xmlns:a16="http://schemas.microsoft.com/office/drawing/2014/main" id="{4F472716-2B60-511D-0229-4B6828B43835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;p18">
              <a:extLst>
                <a:ext uri="{FF2B5EF4-FFF2-40B4-BE49-F238E27FC236}">
                  <a16:creationId xmlns:a16="http://schemas.microsoft.com/office/drawing/2014/main" id="{FBF21C79-09F1-C854-887B-80F1DF29E695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;p18">
              <a:extLst>
                <a:ext uri="{FF2B5EF4-FFF2-40B4-BE49-F238E27FC236}">
                  <a16:creationId xmlns:a16="http://schemas.microsoft.com/office/drawing/2014/main" id="{9689E90A-E2EE-8C29-814D-974926696C53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logo, Elementi grafici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582248C-DB9E-DBF7-6436-BD936547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5893" y="1563680"/>
            <a:ext cx="362899" cy="362899"/>
          </a:xfrm>
          <a:prstGeom prst="rect">
            <a:avLst/>
          </a:prstGeom>
        </p:spPr>
      </p:pic>
      <p:pic>
        <p:nvPicPr>
          <p:cNvPr id="22" name="Immagine 21" descr="Immagine che contiene Elementi grafici, log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4E6A87E-A477-6977-99F0-2BFB6AA4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55893" y="2458607"/>
            <a:ext cx="362899" cy="3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>
          <a:extLst>
            <a:ext uri="{FF2B5EF4-FFF2-40B4-BE49-F238E27FC236}">
              <a16:creationId xmlns:a16="http://schemas.microsoft.com/office/drawing/2014/main" id="{2EC7FDA4-6303-EE6C-5602-EDA651F0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50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8A953B2-6D62-5BF0-1A2E-F9B1FF20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3" y="2525335"/>
            <a:ext cx="714936" cy="714936"/>
          </a:xfrm>
          <a:prstGeom prst="rect">
            <a:avLst/>
          </a:prstGeom>
        </p:spPr>
      </p:pic>
      <p:sp>
        <p:nvSpPr>
          <p:cNvPr id="3534" name="Google Shape;3534;p39">
            <a:extLst>
              <a:ext uri="{FF2B5EF4-FFF2-40B4-BE49-F238E27FC236}">
                <a16:creationId xmlns:a16="http://schemas.microsoft.com/office/drawing/2014/main" id="{676759D6-8C22-9DDF-10B6-5B8752154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defenses (Severi et al.)</a:t>
            </a:r>
            <a:endParaRPr dirty="0"/>
          </a:p>
        </p:txBody>
      </p:sp>
      <p:sp>
        <p:nvSpPr>
          <p:cNvPr id="3535" name="Google Shape;3535;p39">
            <a:extLst>
              <a:ext uri="{FF2B5EF4-FFF2-40B4-BE49-F238E27FC236}">
                <a16:creationId xmlns:a16="http://schemas.microsoft.com/office/drawing/2014/main" id="{5379A388-C00A-E5CE-3559-6010FBF83EE8}"/>
              </a:ext>
            </a:extLst>
          </p:cNvPr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>
            <a:extLst>
              <a:ext uri="{FF2B5EF4-FFF2-40B4-BE49-F238E27FC236}">
                <a16:creationId xmlns:a16="http://schemas.microsoft.com/office/drawing/2014/main" id="{B8CFAB2E-F535-B592-485D-45C1604324DB}"/>
              </a:ext>
            </a:extLst>
          </p:cNvPr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>
            <a:extLst>
              <a:ext uri="{FF2B5EF4-FFF2-40B4-BE49-F238E27FC236}">
                <a16:creationId xmlns:a16="http://schemas.microsoft.com/office/drawing/2014/main" id="{2907CC44-580E-BA9E-1855-AAED257EB484}"/>
              </a:ext>
            </a:extLst>
          </p:cNvPr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>
            <a:extLst>
              <a:ext uri="{FF2B5EF4-FFF2-40B4-BE49-F238E27FC236}">
                <a16:creationId xmlns:a16="http://schemas.microsoft.com/office/drawing/2014/main" id="{4117AA0B-5667-E91F-E8DB-22BDD950F59D}"/>
              </a:ext>
            </a:extLst>
          </p:cNvPr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>
            <a:extLst>
              <a:ext uri="{FF2B5EF4-FFF2-40B4-BE49-F238E27FC236}">
                <a16:creationId xmlns:a16="http://schemas.microsoft.com/office/drawing/2014/main" id="{DF74D8E8-7B62-DDC6-4CE3-B0291BF32D96}"/>
              </a:ext>
            </a:extLst>
          </p:cNvPr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>
            <a:extLst>
              <a:ext uri="{FF2B5EF4-FFF2-40B4-BE49-F238E27FC236}">
                <a16:creationId xmlns:a16="http://schemas.microsoft.com/office/drawing/2014/main" id="{FD7AB44A-1B43-697A-63A5-E47F498B4E68}"/>
              </a:ext>
            </a:extLst>
          </p:cNvPr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>
            <a:extLst>
              <a:ext uri="{FF2B5EF4-FFF2-40B4-BE49-F238E27FC236}">
                <a16:creationId xmlns:a16="http://schemas.microsoft.com/office/drawing/2014/main" id="{E6EEBB0A-447D-F305-7FB4-6AB2C1B2EF95}"/>
              </a:ext>
            </a:extLst>
          </p:cNvPr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>
            <a:extLst>
              <a:ext uri="{FF2B5EF4-FFF2-40B4-BE49-F238E27FC236}">
                <a16:creationId xmlns:a16="http://schemas.microsoft.com/office/drawing/2014/main" id="{7FC152CA-E41B-CB87-498D-7DDB08F8EB00}"/>
              </a:ext>
            </a:extLst>
          </p:cNvPr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>
            <a:extLst>
              <a:ext uri="{FF2B5EF4-FFF2-40B4-BE49-F238E27FC236}">
                <a16:creationId xmlns:a16="http://schemas.microsoft.com/office/drawing/2014/main" id="{5AE2CA86-9CE2-BF4B-3236-B665395F0023}"/>
              </a:ext>
            </a:extLst>
          </p:cNvPr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>
            <a:extLst>
              <a:ext uri="{FF2B5EF4-FFF2-40B4-BE49-F238E27FC236}">
                <a16:creationId xmlns:a16="http://schemas.microsoft.com/office/drawing/2014/main" id="{A9D96320-A2CF-4716-D4E7-C4B6583A9F34}"/>
              </a:ext>
            </a:extLst>
          </p:cNvPr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>
            <a:extLst>
              <a:ext uri="{FF2B5EF4-FFF2-40B4-BE49-F238E27FC236}">
                <a16:creationId xmlns:a16="http://schemas.microsoft.com/office/drawing/2014/main" id="{06FD5E20-F06E-7786-851F-1C518BEC94EA}"/>
              </a:ext>
            </a:extLst>
          </p:cNvPr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>
            <a:extLst>
              <a:ext uri="{FF2B5EF4-FFF2-40B4-BE49-F238E27FC236}">
                <a16:creationId xmlns:a16="http://schemas.microsoft.com/office/drawing/2014/main" id="{5CD6AEAE-6469-4427-4D32-90F7D5D46846}"/>
              </a:ext>
            </a:extLst>
          </p:cNvPr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>
            <a:extLst>
              <a:ext uri="{FF2B5EF4-FFF2-40B4-BE49-F238E27FC236}">
                <a16:creationId xmlns:a16="http://schemas.microsoft.com/office/drawing/2014/main" id="{5594E7E1-19A3-DF45-3B7E-A6AA044B3DA3}"/>
              </a:ext>
            </a:extLst>
          </p:cNvPr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>
            <a:extLst>
              <a:ext uri="{FF2B5EF4-FFF2-40B4-BE49-F238E27FC236}">
                <a16:creationId xmlns:a16="http://schemas.microsoft.com/office/drawing/2014/main" id="{3B94166F-41C4-C472-8BD1-06B1DF5C5418}"/>
              </a:ext>
            </a:extLst>
          </p:cNvPr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>
            <a:extLst>
              <a:ext uri="{FF2B5EF4-FFF2-40B4-BE49-F238E27FC236}">
                <a16:creationId xmlns:a16="http://schemas.microsoft.com/office/drawing/2014/main" id="{6811051F-9716-3D16-3A99-4CAC1091E4A3}"/>
              </a:ext>
            </a:extLst>
          </p:cNvPr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>
            <a:extLst>
              <a:ext uri="{FF2B5EF4-FFF2-40B4-BE49-F238E27FC236}">
                <a16:creationId xmlns:a16="http://schemas.microsoft.com/office/drawing/2014/main" id="{97C183DC-8A28-BCA3-3EB9-EE7A19ECA091}"/>
              </a:ext>
            </a:extLst>
          </p:cNvPr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>
            <a:extLst>
              <a:ext uri="{FF2B5EF4-FFF2-40B4-BE49-F238E27FC236}">
                <a16:creationId xmlns:a16="http://schemas.microsoft.com/office/drawing/2014/main" id="{F8CF88B9-1213-A28A-8DF8-3B55D0534070}"/>
              </a:ext>
            </a:extLst>
          </p:cNvPr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>
            <a:extLst>
              <a:ext uri="{FF2B5EF4-FFF2-40B4-BE49-F238E27FC236}">
                <a16:creationId xmlns:a16="http://schemas.microsoft.com/office/drawing/2014/main" id="{35F0B985-EEFC-BE0A-DE71-F7AFD3A97751}"/>
              </a:ext>
            </a:extLst>
          </p:cNvPr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73;p28">
            <a:extLst>
              <a:ext uri="{FF2B5EF4-FFF2-40B4-BE49-F238E27FC236}">
                <a16:creationId xmlns:a16="http://schemas.microsoft.com/office/drawing/2014/main" id="{B9F173D8-4368-6E39-2489-1D617E446498}"/>
              </a:ext>
            </a:extLst>
          </p:cNvPr>
          <p:cNvGrpSpPr/>
          <p:nvPr/>
        </p:nvGrpSpPr>
        <p:grpSpPr>
          <a:xfrm>
            <a:off x="1022325" y="2453864"/>
            <a:ext cx="1689786" cy="767227"/>
            <a:chOff x="445951" y="1247625"/>
            <a:chExt cx="1363696" cy="759072"/>
          </a:xfrm>
        </p:grpSpPr>
        <p:sp>
          <p:nvSpPr>
            <p:cNvPr id="12" name="Google Shape;1774;p28">
              <a:extLst>
                <a:ext uri="{FF2B5EF4-FFF2-40B4-BE49-F238E27FC236}">
                  <a16:creationId xmlns:a16="http://schemas.microsoft.com/office/drawing/2014/main" id="{32764C6A-735A-96F1-0B5D-676EDF6D0E11}"/>
                </a:ext>
              </a:extLst>
            </p:cNvPr>
            <p:cNvSpPr txBox="1"/>
            <p:nvPr/>
          </p:nvSpPr>
          <p:spPr>
            <a:xfrm>
              <a:off x="445951" y="1247625"/>
              <a:ext cx="1363696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Spectral</a:t>
              </a:r>
              <a:r>
                <a:rPr lang="en" b="1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signatures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775;p28">
              <a:extLst>
                <a:ext uri="{FF2B5EF4-FFF2-40B4-BE49-F238E27FC236}">
                  <a16:creationId xmlns:a16="http://schemas.microsoft.com/office/drawing/2014/main" id="{CDF098CF-F3B7-7ADE-CB30-626900F23CA6}"/>
                </a:ext>
              </a:extLst>
            </p:cNvPr>
            <p:cNvSpPr txBox="1"/>
            <p:nvPr/>
          </p:nvSpPr>
          <p:spPr>
            <a:xfrm>
              <a:off x="445951" y="156449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en-US" sz="800" dirty="0">
                  <a:latin typeface="Fira Sans"/>
                </a:rPr>
                <a:t>Search for separable subpopulations. </a:t>
              </a:r>
              <a:br>
                <a:rPr lang="en-US" sz="800" dirty="0">
                  <a:latin typeface="Fira Sans" panose="020B0503050000020004" pitchFamily="34" charset="0"/>
                </a:rPr>
              </a:br>
              <a:r>
                <a:rPr lang="en-US" sz="800" dirty="0">
                  <a:latin typeface="Fira Sans"/>
                </a:rPr>
                <a:t>Only works if the trigger creates an isolated cluster. </a:t>
              </a:r>
              <a:endParaRPr lang="en-US" sz="105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</a:endParaRPr>
            </a:p>
          </p:txBody>
        </p:sp>
      </p:grpSp>
      <p:grpSp>
        <p:nvGrpSpPr>
          <p:cNvPr id="14" name="Google Shape;1773;p28">
            <a:extLst>
              <a:ext uri="{FF2B5EF4-FFF2-40B4-BE49-F238E27FC236}">
                <a16:creationId xmlns:a16="http://schemas.microsoft.com/office/drawing/2014/main" id="{AB1601AD-ABD7-6692-29A8-29215F27B116}"/>
              </a:ext>
            </a:extLst>
          </p:cNvPr>
          <p:cNvGrpSpPr/>
          <p:nvPr/>
        </p:nvGrpSpPr>
        <p:grpSpPr>
          <a:xfrm>
            <a:off x="4102074" y="1213573"/>
            <a:ext cx="1296000" cy="704576"/>
            <a:chOff x="442777" y="1296675"/>
            <a:chExt cx="1296000" cy="704576"/>
          </a:xfrm>
        </p:grpSpPr>
        <p:sp>
          <p:nvSpPr>
            <p:cNvPr id="15" name="Google Shape;1774;p28">
              <a:extLst>
                <a:ext uri="{FF2B5EF4-FFF2-40B4-BE49-F238E27FC236}">
                  <a16:creationId xmlns:a16="http://schemas.microsoft.com/office/drawing/2014/main" id="{3D8D059C-774B-BBCA-A3B4-FDF7EA999673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HDBSCAN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1775;p28">
              <a:extLst>
                <a:ext uri="{FF2B5EF4-FFF2-40B4-BE49-F238E27FC236}">
                  <a16:creationId xmlns:a16="http://schemas.microsoft.com/office/drawing/2014/main" id="{87079637-678C-EDB3-2829-6DDB459CF5F1}"/>
                </a:ext>
              </a:extLst>
            </p:cNvPr>
            <p:cNvSpPr txBox="1"/>
            <p:nvPr/>
          </p:nvSpPr>
          <p:spPr>
            <a:xfrm>
              <a:off x="442777" y="155905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r>
                <a:rPr lang="en-US" sz="800" dirty="0">
                  <a:latin typeface="Fira Sans"/>
                </a:rPr>
                <a:t>Forms dense clusters and marks sparse points as outliers.</a:t>
              </a:r>
              <a:endParaRPr lang="it-IT" sz="800" dirty="0">
                <a:latin typeface="Fira Sans"/>
              </a:endParaRPr>
            </a:p>
          </p:txBody>
        </p:sp>
      </p:grpSp>
      <p:grpSp>
        <p:nvGrpSpPr>
          <p:cNvPr id="17" name="Google Shape;1776;p28">
            <a:extLst>
              <a:ext uri="{FF2B5EF4-FFF2-40B4-BE49-F238E27FC236}">
                <a16:creationId xmlns:a16="http://schemas.microsoft.com/office/drawing/2014/main" id="{CCA012F6-61E0-CA0B-BB55-A279FE33E0F9}"/>
              </a:ext>
            </a:extLst>
          </p:cNvPr>
          <p:cNvGrpSpPr/>
          <p:nvPr/>
        </p:nvGrpSpPr>
        <p:grpSpPr>
          <a:xfrm>
            <a:off x="6598775" y="2410490"/>
            <a:ext cx="1468180" cy="931587"/>
            <a:chOff x="7405301" y="1296675"/>
            <a:chExt cx="1296000" cy="645312"/>
          </a:xfrm>
        </p:grpSpPr>
        <p:sp>
          <p:nvSpPr>
            <p:cNvPr id="18" name="Google Shape;1777;p28">
              <a:extLst>
                <a:ext uri="{FF2B5EF4-FFF2-40B4-BE49-F238E27FC236}">
                  <a16:creationId xmlns:a16="http://schemas.microsoft.com/office/drawing/2014/main" id="{E072B4C8-7C8A-045F-DD04-0FEE520E9829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 Forest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" name="Google Shape;1778;p28">
              <a:extLst>
                <a:ext uri="{FF2B5EF4-FFF2-40B4-BE49-F238E27FC236}">
                  <a16:creationId xmlns:a16="http://schemas.microsoft.com/office/drawing/2014/main" id="{D2C61817-D393-12B5-0015-F4C1E5C92220}"/>
                </a:ext>
              </a:extLst>
            </p:cNvPr>
            <p:cNvSpPr txBox="1"/>
            <p:nvPr/>
          </p:nvSpPr>
          <p:spPr>
            <a:xfrm>
              <a:off x="7405301" y="149978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800" dirty="0">
                  <a:latin typeface="Fira Sans" panose="020B0503050000020004" pitchFamily="34" charset="0"/>
                </a:rPr>
                <a:t>Isolate anomalies by building random trees that quickly separate rare points from normal ones.</a:t>
              </a:r>
              <a:endParaRPr sz="8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14F751D6-01C4-BB3B-BCD2-6B31554A4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6780" y="2653155"/>
            <a:ext cx="688922" cy="688922"/>
          </a:xfrm>
          <a:prstGeom prst="rect">
            <a:avLst/>
          </a:prstGeom>
        </p:spPr>
      </p:pic>
      <p:pic>
        <p:nvPicPr>
          <p:cNvPr id="47" name="Immagine 46" descr="Immagine che contiene cerchio, Elementi grafici, emoticon, clipart&#10;&#10;Il contenuto generato dall'IA potrebbe non essere corretto.">
            <a:extLst>
              <a:ext uri="{FF2B5EF4-FFF2-40B4-BE49-F238E27FC236}">
                <a16:creationId xmlns:a16="http://schemas.microsoft.com/office/drawing/2014/main" id="{23FD2169-CA16-BF87-5500-C4837EBFB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333" y="2127801"/>
            <a:ext cx="646629" cy="6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5210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fbff2ed-6e01-42a8-bc05-8257795c51b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B8803F0A1A74449D19AF29BFB3EBB3" ma:contentTypeVersion="5" ma:contentTypeDescription="Create a new document." ma:contentTypeScope="" ma:versionID="3ec9b1d7c9c24b520180c28c2d9d3ce7">
  <xsd:schema xmlns:xsd="http://www.w3.org/2001/XMLSchema" xmlns:xs="http://www.w3.org/2001/XMLSchema" xmlns:p="http://schemas.microsoft.com/office/2006/metadata/properties" xmlns:ns3="afbff2ed-6e01-42a8-bc05-8257795c51b4" targetNamespace="http://schemas.microsoft.com/office/2006/metadata/properties" ma:root="true" ma:fieldsID="1ddeea49461497acb700063084022913" ns3:_="">
    <xsd:import namespace="afbff2ed-6e01-42a8-bc05-8257795c51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bff2ed-6e01-42a8-bc05-8257795c51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B83E81-932B-47E5-B430-3BCD6D33456A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afbff2ed-6e01-42a8-bc05-8257795c51b4"/>
    <ds:schemaRef ds:uri="http://schemas.microsoft.com/office/2006/documentManagement/types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25CA614-6395-49D7-9AE0-A527BC75C1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bff2ed-6e01-42a8-bc05-8257795c51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7EEF62-30BC-4CEF-BBF8-FA71E11F97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5498</TotalTime>
  <Words>1282</Words>
  <Application>Microsoft Macintosh PowerPoint</Application>
  <PresentationFormat>Presentazione su schermo (16:9)</PresentationFormat>
  <Paragraphs>262</Paragraphs>
  <Slides>40</Slides>
  <Notes>24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5" baseType="lpstr">
      <vt:lpstr>Fira Sans Black</vt:lpstr>
      <vt:lpstr>Fira Sans Medium</vt:lpstr>
      <vt:lpstr>Arial</vt:lpstr>
      <vt:lpstr>Fira Sans</vt:lpstr>
      <vt:lpstr>Cybersecurity Infographics by Slidesgo</vt:lpstr>
      <vt:lpstr>Dataset Poisoning Detector</vt:lpstr>
      <vt:lpstr>General context</vt:lpstr>
      <vt:lpstr>The intuition</vt:lpstr>
      <vt:lpstr>THE LOTTERY TICKET HYPOTHESIS: FINDING SPARSE, TRAINABLE NEURAL NETWORKS  </vt:lpstr>
      <vt:lpstr>Adversarials' attacks</vt:lpstr>
      <vt:lpstr>Why is poisoning a real problem?</vt:lpstr>
      <vt:lpstr>Backdoor poisoning</vt:lpstr>
      <vt:lpstr>Why is it so difficult to defend from?</vt:lpstr>
      <vt:lpstr>Types of defenses (Severi et al.)</vt:lpstr>
      <vt:lpstr>Types of defenses (Severi et al.)</vt:lpstr>
      <vt:lpstr>Sparsity as a possible defense</vt:lpstr>
      <vt:lpstr>Noise as a possible defense</vt:lpstr>
      <vt:lpstr>Objective</vt:lpstr>
      <vt:lpstr>Ember dataset and Preprocessing</vt:lpstr>
      <vt:lpstr>Ember additional Info</vt:lpstr>
      <vt:lpstr>Limitations</vt:lpstr>
      <vt:lpstr>Test pipeline</vt:lpstr>
      <vt:lpstr>Model architecture</vt:lpstr>
      <vt:lpstr>Test pipeline</vt:lpstr>
      <vt:lpstr>Attack implemented</vt:lpstr>
      <vt:lpstr>Test environments</vt:lpstr>
      <vt:lpstr>Test pipeline</vt:lpstr>
      <vt:lpstr>Gaussian noise and selection criteria </vt:lpstr>
      <vt:lpstr>Gaussian noise analisys</vt:lpstr>
      <vt:lpstr>Test pipeline</vt:lpstr>
      <vt:lpstr>Increasing pruning to detect the better results </vt:lpstr>
      <vt:lpstr>Experimental hypothesis</vt:lpstr>
      <vt:lpstr>Test pipeline</vt:lpstr>
      <vt:lpstr>Test pipeline</vt:lpstr>
      <vt:lpstr>What was analyzed</vt:lpstr>
      <vt:lpstr>Performance Backdoor vs Clean</vt:lpstr>
      <vt:lpstr>Effectiveness of defense: Accurancy</vt:lpstr>
      <vt:lpstr>Effectiveness of defense: F1</vt:lpstr>
      <vt:lpstr>Comparison of all models: F1</vt:lpstr>
      <vt:lpstr>More Data</vt:lpstr>
      <vt:lpstr>Raw Data</vt:lpstr>
      <vt:lpstr>Cybersecurity Infographics</vt:lpstr>
      <vt:lpstr>Conclusions</vt:lpstr>
      <vt:lpstr>Bibliography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Daniele Russo - daniele.russo17@studio.unibo.it</cp:lastModifiedBy>
  <cp:revision>30</cp:revision>
  <dcterms:modified xsi:type="dcterms:W3CDTF">2025-12-12T14:18:02Z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0x01010029B8803F0A1A74449D19AF29BFB3EBB3</vt:lpwstr>
  </property>
</Properties>
</file>